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41"/>
  </p:notesMasterIdLst>
  <p:sldIdLst>
    <p:sldId id="257" r:id="rId2"/>
    <p:sldId id="460" r:id="rId3"/>
    <p:sldId id="258" r:id="rId4"/>
    <p:sldId id="377" r:id="rId5"/>
    <p:sldId id="451" r:id="rId6"/>
    <p:sldId id="458" r:id="rId7"/>
    <p:sldId id="459" r:id="rId8"/>
    <p:sldId id="354" r:id="rId9"/>
    <p:sldId id="340" r:id="rId10"/>
    <p:sldId id="341" r:id="rId11"/>
    <p:sldId id="342" r:id="rId12"/>
    <p:sldId id="344" r:id="rId13"/>
    <p:sldId id="461" r:id="rId14"/>
    <p:sldId id="348" r:id="rId15"/>
    <p:sldId id="349" r:id="rId16"/>
    <p:sldId id="350" r:id="rId17"/>
    <p:sldId id="351" r:id="rId18"/>
    <p:sldId id="309" r:id="rId19"/>
    <p:sldId id="352" r:id="rId20"/>
    <p:sldId id="353" r:id="rId21"/>
    <p:sldId id="322" r:id="rId22"/>
    <p:sldId id="323" r:id="rId23"/>
    <p:sldId id="462" r:id="rId24"/>
    <p:sldId id="463" r:id="rId25"/>
    <p:sldId id="464" r:id="rId26"/>
    <p:sldId id="466" r:id="rId27"/>
    <p:sldId id="468" r:id="rId28"/>
    <p:sldId id="469" r:id="rId29"/>
    <p:sldId id="470" r:id="rId30"/>
    <p:sldId id="452" r:id="rId31"/>
    <p:sldId id="472" r:id="rId32"/>
    <p:sldId id="453" r:id="rId33"/>
    <p:sldId id="454" r:id="rId34"/>
    <p:sldId id="455" r:id="rId35"/>
    <p:sldId id="456" r:id="rId36"/>
    <p:sldId id="471" r:id="rId37"/>
    <p:sldId id="457" r:id="rId38"/>
    <p:sldId id="308" r:id="rId39"/>
    <p:sldId id="30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08"/>
    <p:restoredTop sz="90760" autoAdjust="0"/>
  </p:normalViewPr>
  <p:slideViewPr>
    <p:cSldViewPr snapToGrid="0" snapToObjects="1">
      <p:cViewPr>
        <p:scale>
          <a:sx n="90" d="100"/>
          <a:sy n="90" d="100"/>
        </p:scale>
        <p:origin x="336"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432AE-0DE7-3F49-985A-EC734926D389}" type="doc">
      <dgm:prSet loTypeId="urn:microsoft.com/office/officeart/2005/8/layout/hProcess9" loCatId="" qsTypeId="urn:microsoft.com/office/officeart/2005/8/quickstyle/simple4" qsCatId="simple" csTypeId="urn:microsoft.com/office/officeart/2005/8/colors/accent1_2" csCatId="accent1" phldr="1"/>
      <dgm:spPr/>
    </dgm:pt>
    <dgm:pt modelId="{D6FC04B6-AD8E-C741-99CF-4E883DF5138C}">
      <dgm:prSet phldrT="[Text]" custT="1"/>
      <dgm:spPr/>
      <dgm:t>
        <a:bodyPr/>
        <a:lstStyle/>
        <a:p>
          <a:r>
            <a:rPr lang="en-US" sz="2000" dirty="0" smtClean="0"/>
            <a:t>TELPAS-ELPS Connection</a:t>
          </a:r>
          <a:endParaRPr lang="en-US" sz="2000" dirty="0"/>
        </a:p>
      </dgm:t>
    </dgm:pt>
    <dgm:pt modelId="{0EB0722E-C3F5-BF41-946F-BC7A50DD36EB}" type="parTrans" cxnId="{238117FA-14B1-3B46-ABED-D0DC895C7645}">
      <dgm:prSet/>
      <dgm:spPr/>
      <dgm:t>
        <a:bodyPr/>
        <a:lstStyle/>
        <a:p>
          <a:endParaRPr lang="en-US"/>
        </a:p>
      </dgm:t>
    </dgm:pt>
    <dgm:pt modelId="{2530E3A4-C308-A94D-9D14-D9B7CB3AE8E4}" type="sibTrans" cxnId="{238117FA-14B1-3B46-ABED-D0DC895C7645}">
      <dgm:prSet/>
      <dgm:spPr/>
      <dgm:t>
        <a:bodyPr/>
        <a:lstStyle/>
        <a:p>
          <a:endParaRPr lang="en-US"/>
        </a:p>
      </dgm:t>
    </dgm:pt>
    <dgm:pt modelId="{982C5910-142D-024B-8E22-447BF9188DDD}">
      <dgm:prSet phldrT="[Text]" custT="1"/>
      <dgm:spPr/>
      <dgm:t>
        <a:bodyPr/>
        <a:lstStyle/>
        <a:p>
          <a:r>
            <a:rPr lang="en-US" sz="2000" dirty="0" smtClean="0"/>
            <a:t>ELPS LIAG and ELPS Tool</a:t>
          </a:r>
          <a:endParaRPr lang="en-US" sz="2000" dirty="0"/>
        </a:p>
      </dgm:t>
    </dgm:pt>
    <dgm:pt modelId="{D4249735-32A1-FD41-AE20-BA855784C1F9}" type="parTrans" cxnId="{93992714-35B3-6440-890D-D2F6CDCE6791}">
      <dgm:prSet/>
      <dgm:spPr/>
      <dgm:t>
        <a:bodyPr/>
        <a:lstStyle/>
        <a:p>
          <a:endParaRPr lang="en-US"/>
        </a:p>
      </dgm:t>
    </dgm:pt>
    <dgm:pt modelId="{39B24D70-5B38-1742-908E-33B3F3A35489}" type="sibTrans" cxnId="{93992714-35B3-6440-890D-D2F6CDCE6791}">
      <dgm:prSet/>
      <dgm:spPr/>
      <dgm:t>
        <a:bodyPr/>
        <a:lstStyle/>
        <a:p>
          <a:endParaRPr lang="en-US"/>
        </a:p>
      </dgm:t>
    </dgm:pt>
    <dgm:pt modelId="{6EF622E4-5D3D-3F4A-B6B1-80F26143DEBE}">
      <dgm:prSet phldrT="[Text]" custT="1"/>
      <dgm:spPr/>
      <dgm:t>
        <a:bodyPr/>
        <a:lstStyle/>
        <a:p>
          <a:r>
            <a:rPr lang="en-US" sz="2000" dirty="0"/>
            <a:t>LPAC Procedures</a:t>
          </a:r>
        </a:p>
      </dgm:t>
    </dgm:pt>
    <dgm:pt modelId="{CC3546CD-D2B8-7B47-96B4-F2DB0FA5D643}" type="parTrans" cxnId="{021ACE66-1232-9643-AA4D-E5E2206F4A22}">
      <dgm:prSet/>
      <dgm:spPr/>
      <dgm:t>
        <a:bodyPr/>
        <a:lstStyle/>
        <a:p>
          <a:endParaRPr lang="en-US"/>
        </a:p>
      </dgm:t>
    </dgm:pt>
    <dgm:pt modelId="{BBFDBBC4-8BB0-154F-BE7D-7665B01AAA93}" type="sibTrans" cxnId="{021ACE66-1232-9643-AA4D-E5E2206F4A22}">
      <dgm:prSet/>
      <dgm:spPr/>
      <dgm:t>
        <a:bodyPr/>
        <a:lstStyle/>
        <a:p>
          <a:endParaRPr lang="en-US"/>
        </a:p>
      </dgm:t>
    </dgm:pt>
    <dgm:pt modelId="{FD337024-4E43-794C-B4B7-ED5615BF1C42}">
      <dgm:prSet phldrT="[Text]" custT="1"/>
      <dgm:spPr/>
      <dgm:t>
        <a:bodyPr/>
        <a:lstStyle/>
        <a:p>
          <a:r>
            <a:rPr lang="en-US" sz="2000" dirty="0" smtClean="0"/>
            <a:t>Second Language Acquisition</a:t>
          </a:r>
          <a:endParaRPr lang="en-US" sz="2000" dirty="0"/>
        </a:p>
      </dgm:t>
    </dgm:pt>
    <dgm:pt modelId="{74382D3C-82AC-0B4B-A2CE-883EBCDF3E1F}" type="parTrans" cxnId="{521AF31E-5252-CF40-86CE-914608600842}">
      <dgm:prSet/>
      <dgm:spPr/>
      <dgm:t>
        <a:bodyPr/>
        <a:lstStyle/>
        <a:p>
          <a:endParaRPr lang="en-US"/>
        </a:p>
      </dgm:t>
    </dgm:pt>
    <dgm:pt modelId="{FF9D2FA8-0707-CC40-8A40-2DB9CDE45753}" type="sibTrans" cxnId="{521AF31E-5252-CF40-86CE-914608600842}">
      <dgm:prSet/>
      <dgm:spPr/>
      <dgm:t>
        <a:bodyPr/>
        <a:lstStyle/>
        <a:p>
          <a:endParaRPr lang="en-US"/>
        </a:p>
      </dgm:t>
    </dgm:pt>
    <dgm:pt modelId="{EC579F10-4C22-8D45-A4CF-D9DD8C3E5ECF}" type="pres">
      <dgm:prSet presAssocID="{B1E432AE-0DE7-3F49-985A-EC734926D389}" presName="CompostProcess" presStyleCnt="0">
        <dgm:presLayoutVars>
          <dgm:dir/>
          <dgm:resizeHandles val="exact"/>
        </dgm:presLayoutVars>
      </dgm:prSet>
      <dgm:spPr/>
    </dgm:pt>
    <dgm:pt modelId="{3DFD139F-3C8C-274F-80D9-2A3FB4792F48}" type="pres">
      <dgm:prSet presAssocID="{B1E432AE-0DE7-3F49-985A-EC734926D389}" presName="arrow" presStyleLbl="bgShp" presStyleIdx="0" presStyleCnt="1"/>
      <dgm:spPr/>
    </dgm:pt>
    <dgm:pt modelId="{615F0750-76C5-224B-A541-47410107C6B1}" type="pres">
      <dgm:prSet presAssocID="{B1E432AE-0DE7-3F49-985A-EC734926D389}" presName="linearProcess" presStyleCnt="0"/>
      <dgm:spPr/>
    </dgm:pt>
    <dgm:pt modelId="{FDCD16F2-EF07-8C41-ABA6-C123D8E373BF}" type="pres">
      <dgm:prSet presAssocID="{FD337024-4E43-794C-B4B7-ED5615BF1C42}" presName="textNode" presStyleLbl="node1" presStyleIdx="0" presStyleCnt="4">
        <dgm:presLayoutVars>
          <dgm:bulletEnabled val="1"/>
        </dgm:presLayoutVars>
      </dgm:prSet>
      <dgm:spPr/>
      <dgm:t>
        <a:bodyPr/>
        <a:lstStyle/>
        <a:p>
          <a:endParaRPr lang="en-US"/>
        </a:p>
      </dgm:t>
    </dgm:pt>
    <dgm:pt modelId="{B211D11D-C120-2D4D-9181-305CFD3CC5FE}" type="pres">
      <dgm:prSet presAssocID="{FF9D2FA8-0707-CC40-8A40-2DB9CDE45753}" presName="sibTrans" presStyleCnt="0"/>
      <dgm:spPr/>
    </dgm:pt>
    <dgm:pt modelId="{EF0B61D1-3868-904B-B560-526619594A85}" type="pres">
      <dgm:prSet presAssocID="{D6FC04B6-AD8E-C741-99CF-4E883DF5138C}" presName="textNode" presStyleLbl="node1" presStyleIdx="1" presStyleCnt="4">
        <dgm:presLayoutVars>
          <dgm:bulletEnabled val="1"/>
        </dgm:presLayoutVars>
      </dgm:prSet>
      <dgm:spPr/>
      <dgm:t>
        <a:bodyPr/>
        <a:lstStyle/>
        <a:p>
          <a:endParaRPr lang="en-US"/>
        </a:p>
      </dgm:t>
    </dgm:pt>
    <dgm:pt modelId="{08DC8142-3DB0-3A45-89B8-F3404BB2D31B}" type="pres">
      <dgm:prSet presAssocID="{2530E3A4-C308-A94D-9D14-D9B7CB3AE8E4}" presName="sibTrans" presStyleCnt="0"/>
      <dgm:spPr/>
    </dgm:pt>
    <dgm:pt modelId="{E90D7A83-F295-4D49-A507-DA2D2062DE47}" type="pres">
      <dgm:prSet presAssocID="{982C5910-142D-024B-8E22-447BF9188DDD}" presName="textNode" presStyleLbl="node1" presStyleIdx="2" presStyleCnt="4">
        <dgm:presLayoutVars>
          <dgm:bulletEnabled val="1"/>
        </dgm:presLayoutVars>
      </dgm:prSet>
      <dgm:spPr/>
      <dgm:t>
        <a:bodyPr/>
        <a:lstStyle/>
        <a:p>
          <a:endParaRPr lang="en-US"/>
        </a:p>
      </dgm:t>
    </dgm:pt>
    <dgm:pt modelId="{4478D6C8-2CC8-7541-8286-CE4A7C168C16}" type="pres">
      <dgm:prSet presAssocID="{39B24D70-5B38-1742-908E-33B3F3A35489}" presName="sibTrans" presStyleCnt="0"/>
      <dgm:spPr/>
    </dgm:pt>
    <dgm:pt modelId="{2E9A1309-CBC5-4249-98F5-5A04DE6F0124}" type="pres">
      <dgm:prSet presAssocID="{6EF622E4-5D3D-3F4A-B6B1-80F26143DEBE}" presName="textNode" presStyleLbl="node1" presStyleIdx="3" presStyleCnt="4">
        <dgm:presLayoutVars>
          <dgm:bulletEnabled val="1"/>
        </dgm:presLayoutVars>
      </dgm:prSet>
      <dgm:spPr/>
      <dgm:t>
        <a:bodyPr/>
        <a:lstStyle/>
        <a:p>
          <a:endParaRPr lang="en-US"/>
        </a:p>
      </dgm:t>
    </dgm:pt>
  </dgm:ptLst>
  <dgm:cxnLst>
    <dgm:cxn modelId="{238117FA-14B1-3B46-ABED-D0DC895C7645}" srcId="{B1E432AE-0DE7-3F49-985A-EC734926D389}" destId="{D6FC04B6-AD8E-C741-99CF-4E883DF5138C}" srcOrd="1" destOrd="0" parTransId="{0EB0722E-C3F5-BF41-946F-BC7A50DD36EB}" sibTransId="{2530E3A4-C308-A94D-9D14-D9B7CB3AE8E4}"/>
    <dgm:cxn modelId="{521AF31E-5252-CF40-86CE-914608600842}" srcId="{B1E432AE-0DE7-3F49-985A-EC734926D389}" destId="{FD337024-4E43-794C-B4B7-ED5615BF1C42}" srcOrd="0" destOrd="0" parTransId="{74382D3C-82AC-0B4B-A2CE-883EBCDF3E1F}" sibTransId="{FF9D2FA8-0707-CC40-8A40-2DB9CDE45753}"/>
    <dgm:cxn modelId="{93992714-35B3-6440-890D-D2F6CDCE6791}" srcId="{B1E432AE-0DE7-3F49-985A-EC734926D389}" destId="{982C5910-142D-024B-8E22-447BF9188DDD}" srcOrd="2" destOrd="0" parTransId="{D4249735-32A1-FD41-AE20-BA855784C1F9}" sibTransId="{39B24D70-5B38-1742-908E-33B3F3A35489}"/>
    <dgm:cxn modelId="{86276C75-9F44-C145-A63D-37EAD0604AA5}" type="presOf" srcId="{FD337024-4E43-794C-B4B7-ED5615BF1C42}" destId="{FDCD16F2-EF07-8C41-ABA6-C123D8E373BF}" srcOrd="0" destOrd="0" presId="urn:microsoft.com/office/officeart/2005/8/layout/hProcess9"/>
    <dgm:cxn modelId="{451ADF1C-636F-A945-832F-AABE49E5B8CA}" type="presOf" srcId="{6EF622E4-5D3D-3F4A-B6B1-80F26143DEBE}" destId="{2E9A1309-CBC5-4249-98F5-5A04DE6F0124}" srcOrd="0" destOrd="0" presId="urn:microsoft.com/office/officeart/2005/8/layout/hProcess9"/>
    <dgm:cxn modelId="{9835E04E-F56F-454F-ABA7-BF38FB3686C1}" type="presOf" srcId="{D6FC04B6-AD8E-C741-99CF-4E883DF5138C}" destId="{EF0B61D1-3868-904B-B560-526619594A85}" srcOrd="0" destOrd="0" presId="urn:microsoft.com/office/officeart/2005/8/layout/hProcess9"/>
    <dgm:cxn modelId="{ED689936-AFF3-9F48-B362-412F2F587619}" type="presOf" srcId="{982C5910-142D-024B-8E22-447BF9188DDD}" destId="{E90D7A83-F295-4D49-A507-DA2D2062DE47}" srcOrd="0" destOrd="0" presId="urn:microsoft.com/office/officeart/2005/8/layout/hProcess9"/>
    <dgm:cxn modelId="{52AD8A6E-E4D8-5049-AFCA-8535409B3E05}" type="presOf" srcId="{B1E432AE-0DE7-3F49-985A-EC734926D389}" destId="{EC579F10-4C22-8D45-A4CF-D9DD8C3E5ECF}" srcOrd="0" destOrd="0" presId="urn:microsoft.com/office/officeart/2005/8/layout/hProcess9"/>
    <dgm:cxn modelId="{021ACE66-1232-9643-AA4D-E5E2206F4A22}" srcId="{B1E432AE-0DE7-3F49-985A-EC734926D389}" destId="{6EF622E4-5D3D-3F4A-B6B1-80F26143DEBE}" srcOrd="3" destOrd="0" parTransId="{CC3546CD-D2B8-7B47-96B4-F2DB0FA5D643}" sibTransId="{BBFDBBC4-8BB0-154F-BE7D-7665B01AAA93}"/>
    <dgm:cxn modelId="{5667168E-B236-244F-9468-22D3D4951DE2}" type="presParOf" srcId="{EC579F10-4C22-8D45-A4CF-D9DD8C3E5ECF}" destId="{3DFD139F-3C8C-274F-80D9-2A3FB4792F48}" srcOrd="0" destOrd="0" presId="urn:microsoft.com/office/officeart/2005/8/layout/hProcess9"/>
    <dgm:cxn modelId="{AD3A6089-AB93-7545-A566-6BAEDA2F71D4}" type="presParOf" srcId="{EC579F10-4C22-8D45-A4CF-D9DD8C3E5ECF}" destId="{615F0750-76C5-224B-A541-47410107C6B1}" srcOrd="1" destOrd="0" presId="urn:microsoft.com/office/officeart/2005/8/layout/hProcess9"/>
    <dgm:cxn modelId="{5C97837F-7DCD-4F4F-9D93-F6D3DB7967CB}" type="presParOf" srcId="{615F0750-76C5-224B-A541-47410107C6B1}" destId="{FDCD16F2-EF07-8C41-ABA6-C123D8E373BF}" srcOrd="0" destOrd="0" presId="urn:microsoft.com/office/officeart/2005/8/layout/hProcess9"/>
    <dgm:cxn modelId="{A42D4DB1-1653-304F-A745-F11EACADB301}" type="presParOf" srcId="{615F0750-76C5-224B-A541-47410107C6B1}" destId="{B211D11D-C120-2D4D-9181-305CFD3CC5FE}" srcOrd="1" destOrd="0" presId="urn:microsoft.com/office/officeart/2005/8/layout/hProcess9"/>
    <dgm:cxn modelId="{6BBBE9B9-EF38-1B4B-8FC0-660AE72BF1D0}" type="presParOf" srcId="{615F0750-76C5-224B-A541-47410107C6B1}" destId="{EF0B61D1-3868-904B-B560-526619594A85}" srcOrd="2" destOrd="0" presId="urn:microsoft.com/office/officeart/2005/8/layout/hProcess9"/>
    <dgm:cxn modelId="{E2DB34B7-6999-514B-993A-22811B0D8AB7}" type="presParOf" srcId="{615F0750-76C5-224B-A541-47410107C6B1}" destId="{08DC8142-3DB0-3A45-89B8-F3404BB2D31B}" srcOrd="3" destOrd="0" presId="urn:microsoft.com/office/officeart/2005/8/layout/hProcess9"/>
    <dgm:cxn modelId="{4FAFF312-8FC8-DF4E-AB18-A14F9BB6707E}" type="presParOf" srcId="{615F0750-76C5-224B-A541-47410107C6B1}" destId="{E90D7A83-F295-4D49-A507-DA2D2062DE47}" srcOrd="4" destOrd="0" presId="urn:microsoft.com/office/officeart/2005/8/layout/hProcess9"/>
    <dgm:cxn modelId="{296EF4FA-CF64-9144-AE33-4CDD4FFF35FD}" type="presParOf" srcId="{615F0750-76C5-224B-A541-47410107C6B1}" destId="{4478D6C8-2CC8-7541-8286-CE4A7C168C16}" srcOrd="5" destOrd="0" presId="urn:microsoft.com/office/officeart/2005/8/layout/hProcess9"/>
    <dgm:cxn modelId="{D0936BA3-36D1-B145-86E8-7E30F36CAA6F}" type="presParOf" srcId="{615F0750-76C5-224B-A541-47410107C6B1}" destId="{2E9A1309-CBC5-4249-98F5-5A04DE6F012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9D757C-EE14-5C40-AF89-868A41106429}"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1DF609EA-BBC1-DD49-AC9A-BA177B96721D}">
      <dgm:prSet phldrT="[Text]" custT="1"/>
      <dgm:spPr/>
      <dgm:t>
        <a:bodyPr/>
        <a:lstStyle/>
        <a:p>
          <a:r>
            <a:rPr lang="en-US" sz="2400" dirty="0" err="1"/>
            <a:t>Krashen’s</a:t>
          </a:r>
          <a:r>
            <a:rPr lang="en-US" sz="2400" dirty="0"/>
            <a:t> Five Hypothesis</a:t>
          </a:r>
        </a:p>
      </dgm:t>
    </dgm:pt>
    <dgm:pt modelId="{7FC97466-0776-1F4C-9FE4-6BC38202487F}" type="parTrans" cxnId="{ADDD50DC-8A8D-4F44-9B0A-325758943A26}">
      <dgm:prSet/>
      <dgm:spPr/>
      <dgm:t>
        <a:bodyPr/>
        <a:lstStyle/>
        <a:p>
          <a:endParaRPr lang="en-US"/>
        </a:p>
      </dgm:t>
    </dgm:pt>
    <dgm:pt modelId="{D2938EDF-0255-3140-9F3A-F82134AA36D9}" type="sibTrans" cxnId="{ADDD50DC-8A8D-4F44-9B0A-325758943A26}">
      <dgm:prSet/>
      <dgm:spPr/>
      <dgm:t>
        <a:bodyPr/>
        <a:lstStyle/>
        <a:p>
          <a:endParaRPr lang="en-US"/>
        </a:p>
      </dgm:t>
    </dgm:pt>
    <dgm:pt modelId="{BC4AB45F-5F91-FF42-A271-ED4E7CD3599F}">
      <dgm:prSet phldrT="[Text]" custT="1"/>
      <dgm:spPr/>
      <dgm:t>
        <a:bodyPr/>
        <a:lstStyle/>
        <a:p>
          <a:r>
            <a:rPr lang="en-US" sz="2000" dirty="0"/>
            <a:t>Learning vs Acquisition</a:t>
          </a:r>
        </a:p>
      </dgm:t>
    </dgm:pt>
    <dgm:pt modelId="{E0D293E0-374B-4F41-A0FD-1B85A29CAB67}" type="parTrans" cxnId="{4917126D-CA83-DC49-9ED4-147534FE442C}">
      <dgm:prSet/>
      <dgm:spPr/>
      <dgm:t>
        <a:bodyPr/>
        <a:lstStyle/>
        <a:p>
          <a:endParaRPr lang="en-US"/>
        </a:p>
      </dgm:t>
    </dgm:pt>
    <dgm:pt modelId="{18FE511E-23B4-CC4C-B203-60770909960F}" type="sibTrans" cxnId="{4917126D-CA83-DC49-9ED4-147534FE442C}">
      <dgm:prSet/>
      <dgm:spPr/>
      <dgm:t>
        <a:bodyPr/>
        <a:lstStyle/>
        <a:p>
          <a:endParaRPr lang="en-US"/>
        </a:p>
      </dgm:t>
    </dgm:pt>
    <dgm:pt modelId="{6645D0DF-EF1B-3F4C-8D8B-8FF191BD1FD0}">
      <dgm:prSet phldrT="[Text]" custT="1"/>
      <dgm:spPr/>
      <dgm:t>
        <a:bodyPr/>
        <a:lstStyle/>
        <a:p>
          <a:r>
            <a:rPr lang="en-US" sz="2000" dirty="0"/>
            <a:t>Monitor</a:t>
          </a:r>
        </a:p>
      </dgm:t>
    </dgm:pt>
    <dgm:pt modelId="{5D02576B-F56D-7049-A8F7-328F3FA7B41A}" type="parTrans" cxnId="{2964E939-3FAF-EB48-9C3F-C5AFE6EA4FF1}">
      <dgm:prSet/>
      <dgm:spPr/>
      <dgm:t>
        <a:bodyPr/>
        <a:lstStyle/>
        <a:p>
          <a:endParaRPr lang="en-US"/>
        </a:p>
      </dgm:t>
    </dgm:pt>
    <dgm:pt modelId="{F636C63C-230E-FE4F-9625-AA990149D3B7}" type="sibTrans" cxnId="{2964E939-3FAF-EB48-9C3F-C5AFE6EA4FF1}">
      <dgm:prSet/>
      <dgm:spPr/>
      <dgm:t>
        <a:bodyPr/>
        <a:lstStyle/>
        <a:p>
          <a:endParaRPr lang="en-US"/>
        </a:p>
      </dgm:t>
    </dgm:pt>
    <dgm:pt modelId="{A938154C-5734-DD4F-8D7D-B572F45E4E60}">
      <dgm:prSet phldrT="[Text]" custT="1"/>
      <dgm:spPr/>
      <dgm:t>
        <a:bodyPr/>
        <a:lstStyle/>
        <a:p>
          <a:r>
            <a:rPr lang="en-US" sz="2000" dirty="0"/>
            <a:t>Natural  Order</a:t>
          </a:r>
        </a:p>
      </dgm:t>
    </dgm:pt>
    <dgm:pt modelId="{155A6C16-4D90-094C-BB0E-DEF8957A92BF}" type="parTrans" cxnId="{AC445D0C-67FA-A74A-B288-CC0C987640A3}">
      <dgm:prSet/>
      <dgm:spPr/>
      <dgm:t>
        <a:bodyPr/>
        <a:lstStyle/>
        <a:p>
          <a:endParaRPr lang="en-US"/>
        </a:p>
      </dgm:t>
    </dgm:pt>
    <dgm:pt modelId="{3D498D4F-323C-884A-948C-A3F69B585201}" type="sibTrans" cxnId="{AC445D0C-67FA-A74A-B288-CC0C987640A3}">
      <dgm:prSet/>
      <dgm:spPr/>
      <dgm:t>
        <a:bodyPr/>
        <a:lstStyle/>
        <a:p>
          <a:endParaRPr lang="en-US"/>
        </a:p>
      </dgm:t>
    </dgm:pt>
    <dgm:pt modelId="{76660BCB-EDFD-CD44-84CE-CFC5C87EBBFC}">
      <dgm:prSet phldrT="[Text]" custT="1"/>
      <dgm:spPr/>
      <dgm:t>
        <a:bodyPr/>
        <a:lstStyle/>
        <a:p>
          <a:r>
            <a:rPr lang="en-US" sz="2000" dirty="0"/>
            <a:t>Input</a:t>
          </a:r>
        </a:p>
      </dgm:t>
    </dgm:pt>
    <dgm:pt modelId="{1913B352-BDFA-894C-9A88-8FAE20D2E1B7}" type="parTrans" cxnId="{665E9857-92A5-CC44-B554-FCF821DAC21B}">
      <dgm:prSet/>
      <dgm:spPr/>
      <dgm:t>
        <a:bodyPr/>
        <a:lstStyle/>
        <a:p>
          <a:endParaRPr lang="en-US"/>
        </a:p>
      </dgm:t>
    </dgm:pt>
    <dgm:pt modelId="{265000CC-FC95-854F-A2AE-8532536A6B29}" type="sibTrans" cxnId="{665E9857-92A5-CC44-B554-FCF821DAC21B}">
      <dgm:prSet/>
      <dgm:spPr/>
      <dgm:t>
        <a:bodyPr/>
        <a:lstStyle/>
        <a:p>
          <a:endParaRPr lang="en-US"/>
        </a:p>
      </dgm:t>
    </dgm:pt>
    <dgm:pt modelId="{5257F54A-F820-884D-A0CC-7A96222CBECE}">
      <dgm:prSet phldrT="[Text]" custT="1"/>
      <dgm:spPr/>
      <dgm:t>
        <a:bodyPr/>
        <a:lstStyle/>
        <a:p>
          <a:r>
            <a:rPr lang="en-US" sz="2000" dirty="0"/>
            <a:t>Affective Filter</a:t>
          </a:r>
        </a:p>
      </dgm:t>
    </dgm:pt>
    <dgm:pt modelId="{C9B919DE-DD6A-2F4C-A286-A9513DFB8C61}" type="parTrans" cxnId="{C279A6A0-99C8-6245-A4FE-83A757A6100F}">
      <dgm:prSet/>
      <dgm:spPr/>
      <dgm:t>
        <a:bodyPr/>
        <a:lstStyle/>
        <a:p>
          <a:endParaRPr lang="en-US"/>
        </a:p>
      </dgm:t>
    </dgm:pt>
    <dgm:pt modelId="{C0EF9252-E32E-714E-9284-4005AACE088A}" type="sibTrans" cxnId="{C279A6A0-99C8-6245-A4FE-83A757A6100F}">
      <dgm:prSet/>
      <dgm:spPr/>
      <dgm:t>
        <a:bodyPr/>
        <a:lstStyle/>
        <a:p>
          <a:endParaRPr lang="en-US"/>
        </a:p>
      </dgm:t>
    </dgm:pt>
    <dgm:pt modelId="{6EE2F4DE-9244-9941-B300-3615D9E4384E}" type="pres">
      <dgm:prSet presAssocID="{2D9D757C-EE14-5C40-AF89-868A41106429}" presName="hierChild1" presStyleCnt="0">
        <dgm:presLayoutVars>
          <dgm:orgChart val="1"/>
          <dgm:chPref val="1"/>
          <dgm:dir/>
          <dgm:animOne val="branch"/>
          <dgm:animLvl val="lvl"/>
          <dgm:resizeHandles/>
        </dgm:presLayoutVars>
      </dgm:prSet>
      <dgm:spPr/>
      <dgm:t>
        <a:bodyPr/>
        <a:lstStyle/>
        <a:p>
          <a:endParaRPr lang="en-US"/>
        </a:p>
      </dgm:t>
    </dgm:pt>
    <dgm:pt modelId="{6F97D291-01E6-224A-884A-8DA56E9CB53E}" type="pres">
      <dgm:prSet presAssocID="{1DF609EA-BBC1-DD49-AC9A-BA177B96721D}" presName="hierRoot1" presStyleCnt="0">
        <dgm:presLayoutVars>
          <dgm:hierBranch val="init"/>
        </dgm:presLayoutVars>
      </dgm:prSet>
      <dgm:spPr/>
    </dgm:pt>
    <dgm:pt modelId="{3CA38066-F0D8-3F40-A249-A70D83FC74EC}" type="pres">
      <dgm:prSet presAssocID="{1DF609EA-BBC1-DD49-AC9A-BA177B96721D}" presName="rootComposite1" presStyleCnt="0"/>
      <dgm:spPr/>
    </dgm:pt>
    <dgm:pt modelId="{27CC12C3-6DD2-5D4D-81D6-0B8B603736A8}" type="pres">
      <dgm:prSet presAssocID="{1DF609EA-BBC1-DD49-AC9A-BA177B96721D}" presName="rootText1" presStyleLbl="node0" presStyleIdx="0" presStyleCnt="1" custScaleX="298933">
        <dgm:presLayoutVars>
          <dgm:chPref val="3"/>
        </dgm:presLayoutVars>
      </dgm:prSet>
      <dgm:spPr/>
      <dgm:t>
        <a:bodyPr/>
        <a:lstStyle/>
        <a:p>
          <a:endParaRPr lang="en-US"/>
        </a:p>
      </dgm:t>
    </dgm:pt>
    <dgm:pt modelId="{D46C98F3-7477-AB49-B607-9882DA5FC8CF}" type="pres">
      <dgm:prSet presAssocID="{1DF609EA-BBC1-DD49-AC9A-BA177B96721D}" presName="rootConnector1" presStyleLbl="node1" presStyleIdx="0" presStyleCnt="0"/>
      <dgm:spPr/>
      <dgm:t>
        <a:bodyPr/>
        <a:lstStyle/>
        <a:p>
          <a:endParaRPr lang="en-US"/>
        </a:p>
      </dgm:t>
    </dgm:pt>
    <dgm:pt modelId="{3E6F536E-504A-CE43-9CF3-AED89B733840}" type="pres">
      <dgm:prSet presAssocID="{1DF609EA-BBC1-DD49-AC9A-BA177B96721D}" presName="hierChild2" presStyleCnt="0"/>
      <dgm:spPr/>
    </dgm:pt>
    <dgm:pt modelId="{692F1932-299B-E645-A837-8D6B07A6B1B4}" type="pres">
      <dgm:prSet presAssocID="{E0D293E0-374B-4F41-A0FD-1B85A29CAB67}" presName="Name37" presStyleLbl="parChTrans1D2" presStyleIdx="0" presStyleCnt="5"/>
      <dgm:spPr/>
      <dgm:t>
        <a:bodyPr/>
        <a:lstStyle/>
        <a:p>
          <a:endParaRPr lang="en-US"/>
        </a:p>
      </dgm:t>
    </dgm:pt>
    <dgm:pt modelId="{17763FB3-E631-A04B-A049-AFA693A67242}" type="pres">
      <dgm:prSet presAssocID="{BC4AB45F-5F91-FF42-A271-ED4E7CD3599F}" presName="hierRoot2" presStyleCnt="0">
        <dgm:presLayoutVars>
          <dgm:hierBranch val="init"/>
        </dgm:presLayoutVars>
      </dgm:prSet>
      <dgm:spPr/>
    </dgm:pt>
    <dgm:pt modelId="{757272D8-A7C1-CF46-92A4-8F48185413FE}" type="pres">
      <dgm:prSet presAssocID="{BC4AB45F-5F91-FF42-A271-ED4E7CD3599F}" presName="rootComposite" presStyleCnt="0"/>
      <dgm:spPr/>
    </dgm:pt>
    <dgm:pt modelId="{EF0F4F0A-FCAD-D948-AE7A-4DD74290C6F8}" type="pres">
      <dgm:prSet presAssocID="{BC4AB45F-5F91-FF42-A271-ED4E7CD3599F}" presName="rootText" presStyleLbl="node2" presStyleIdx="0" presStyleCnt="5">
        <dgm:presLayoutVars>
          <dgm:chPref val="3"/>
        </dgm:presLayoutVars>
      </dgm:prSet>
      <dgm:spPr/>
      <dgm:t>
        <a:bodyPr/>
        <a:lstStyle/>
        <a:p>
          <a:endParaRPr lang="en-US"/>
        </a:p>
      </dgm:t>
    </dgm:pt>
    <dgm:pt modelId="{5FCC6BFE-CB29-C94E-8527-1E24DE9739C9}" type="pres">
      <dgm:prSet presAssocID="{BC4AB45F-5F91-FF42-A271-ED4E7CD3599F}" presName="rootConnector" presStyleLbl="node2" presStyleIdx="0" presStyleCnt="5"/>
      <dgm:spPr/>
      <dgm:t>
        <a:bodyPr/>
        <a:lstStyle/>
        <a:p>
          <a:endParaRPr lang="en-US"/>
        </a:p>
      </dgm:t>
    </dgm:pt>
    <dgm:pt modelId="{C59E40EF-12AB-EE4B-9D1E-6177C6D0F770}" type="pres">
      <dgm:prSet presAssocID="{BC4AB45F-5F91-FF42-A271-ED4E7CD3599F}" presName="hierChild4" presStyleCnt="0"/>
      <dgm:spPr/>
    </dgm:pt>
    <dgm:pt modelId="{82797561-7FCA-094B-B316-CE56A3A53261}" type="pres">
      <dgm:prSet presAssocID="{BC4AB45F-5F91-FF42-A271-ED4E7CD3599F}" presName="hierChild5" presStyleCnt="0"/>
      <dgm:spPr/>
    </dgm:pt>
    <dgm:pt modelId="{5A276A36-6CA2-7247-B4BB-14523720D558}" type="pres">
      <dgm:prSet presAssocID="{5D02576B-F56D-7049-A8F7-328F3FA7B41A}" presName="Name37" presStyleLbl="parChTrans1D2" presStyleIdx="1" presStyleCnt="5"/>
      <dgm:spPr/>
      <dgm:t>
        <a:bodyPr/>
        <a:lstStyle/>
        <a:p>
          <a:endParaRPr lang="en-US"/>
        </a:p>
      </dgm:t>
    </dgm:pt>
    <dgm:pt modelId="{66CC693E-6655-344D-8ECC-BD7E8644EDB5}" type="pres">
      <dgm:prSet presAssocID="{6645D0DF-EF1B-3F4C-8D8B-8FF191BD1FD0}" presName="hierRoot2" presStyleCnt="0">
        <dgm:presLayoutVars>
          <dgm:hierBranch val="init"/>
        </dgm:presLayoutVars>
      </dgm:prSet>
      <dgm:spPr/>
    </dgm:pt>
    <dgm:pt modelId="{508ECC55-43A7-F540-80F4-A694796C5EDA}" type="pres">
      <dgm:prSet presAssocID="{6645D0DF-EF1B-3F4C-8D8B-8FF191BD1FD0}" presName="rootComposite" presStyleCnt="0"/>
      <dgm:spPr/>
    </dgm:pt>
    <dgm:pt modelId="{24948F49-15A7-6444-BB47-E6EC7BDF74BD}" type="pres">
      <dgm:prSet presAssocID="{6645D0DF-EF1B-3F4C-8D8B-8FF191BD1FD0}" presName="rootText" presStyleLbl="node2" presStyleIdx="1" presStyleCnt="5">
        <dgm:presLayoutVars>
          <dgm:chPref val="3"/>
        </dgm:presLayoutVars>
      </dgm:prSet>
      <dgm:spPr/>
      <dgm:t>
        <a:bodyPr/>
        <a:lstStyle/>
        <a:p>
          <a:endParaRPr lang="en-US"/>
        </a:p>
      </dgm:t>
    </dgm:pt>
    <dgm:pt modelId="{12C014A1-5DF1-1442-BAE4-D76E8EAEE7BA}" type="pres">
      <dgm:prSet presAssocID="{6645D0DF-EF1B-3F4C-8D8B-8FF191BD1FD0}" presName="rootConnector" presStyleLbl="node2" presStyleIdx="1" presStyleCnt="5"/>
      <dgm:spPr/>
      <dgm:t>
        <a:bodyPr/>
        <a:lstStyle/>
        <a:p>
          <a:endParaRPr lang="en-US"/>
        </a:p>
      </dgm:t>
    </dgm:pt>
    <dgm:pt modelId="{2B920666-00DD-4D46-9918-F7613B8C4616}" type="pres">
      <dgm:prSet presAssocID="{6645D0DF-EF1B-3F4C-8D8B-8FF191BD1FD0}" presName="hierChild4" presStyleCnt="0"/>
      <dgm:spPr/>
    </dgm:pt>
    <dgm:pt modelId="{61AA0503-35F2-3A49-AE1A-6A3E5E022952}" type="pres">
      <dgm:prSet presAssocID="{6645D0DF-EF1B-3F4C-8D8B-8FF191BD1FD0}" presName="hierChild5" presStyleCnt="0"/>
      <dgm:spPr/>
    </dgm:pt>
    <dgm:pt modelId="{36BF8E9B-3768-E54E-BF4D-CD37F1629F50}" type="pres">
      <dgm:prSet presAssocID="{155A6C16-4D90-094C-BB0E-DEF8957A92BF}" presName="Name37" presStyleLbl="parChTrans1D2" presStyleIdx="2" presStyleCnt="5"/>
      <dgm:spPr/>
      <dgm:t>
        <a:bodyPr/>
        <a:lstStyle/>
        <a:p>
          <a:endParaRPr lang="en-US"/>
        </a:p>
      </dgm:t>
    </dgm:pt>
    <dgm:pt modelId="{C74A003C-8161-E946-B362-2277B9584252}" type="pres">
      <dgm:prSet presAssocID="{A938154C-5734-DD4F-8D7D-B572F45E4E60}" presName="hierRoot2" presStyleCnt="0">
        <dgm:presLayoutVars>
          <dgm:hierBranch val="init"/>
        </dgm:presLayoutVars>
      </dgm:prSet>
      <dgm:spPr/>
    </dgm:pt>
    <dgm:pt modelId="{8E04A901-B213-9B42-9D94-3741F3720EF0}" type="pres">
      <dgm:prSet presAssocID="{A938154C-5734-DD4F-8D7D-B572F45E4E60}" presName="rootComposite" presStyleCnt="0"/>
      <dgm:spPr/>
    </dgm:pt>
    <dgm:pt modelId="{59C39413-22C1-E844-8052-739CBEB2DBB7}" type="pres">
      <dgm:prSet presAssocID="{A938154C-5734-DD4F-8D7D-B572F45E4E60}" presName="rootText" presStyleLbl="node2" presStyleIdx="2" presStyleCnt="5">
        <dgm:presLayoutVars>
          <dgm:chPref val="3"/>
        </dgm:presLayoutVars>
      </dgm:prSet>
      <dgm:spPr/>
      <dgm:t>
        <a:bodyPr/>
        <a:lstStyle/>
        <a:p>
          <a:endParaRPr lang="en-US"/>
        </a:p>
      </dgm:t>
    </dgm:pt>
    <dgm:pt modelId="{BF7162D6-5007-E345-8D66-9B90D5856B21}" type="pres">
      <dgm:prSet presAssocID="{A938154C-5734-DD4F-8D7D-B572F45E4E60}" presName="rootConnector" presStyleLbl="node2" presStyleIdx="2" presStyleCnt="5"/>
      <dgm:spPr/>
      <dgm:t>
        <a:bodyPr/>
        <a:lstStyle/>
        <a:p>
          <a:endParaRPr lang="en-US"/>
        </a:p>
      </dgm:t>
    </dgm:pt>
    <dgm:pt modelId="{AC8CF26D-6495-0C4C-9DD9-37E10800F119}" type="pres">
      <dgm:prSet presAssocID="{A938154C-5734-DD4F-8D7D-B572F45E4E60}" presName="hierChild4" presStyleCnt="0"/>
      <dgm:spPr/>
    </dgm:pt>
    <dgm:pt modelId="{49A60C71-9AC4-2C4C-8480-15C0EAA70D62}" type="pres">
      <dgm:prSet presAssocID="{A938154C-5734-DD4F-8D7D-B572F45E4E60}" presName="hierChild5" presStyleCnt="0"/>
      <dgm:spPr/>
    </dgm:pt>
    <dgm:pt modelId="{F146A038-57B0-CD44-83B7-935F78672B50}" type="pres">
      <dgm:prSet presAssocID="{1913B352-BDFA-894C-9A88-8FAE20D2E1B7}" presName="Name37" presStyleLbl="parChTrans1D2" presStyleIdx="3" presStyleCnt="5"/>
      <dgm:spPr/>
      <dgm:t>
        <a:bodyPr/>
        <a:lstStyle/>
        <a:p>
          <a:endParaRPr lang="en-US"/>
        </a:p>
      </dgm:t>
    </dgm:pt>
    <dgm:pt modelId="{0F70AAE8-677F-0344-AD55-346E4506CF04}" type="pres">
      <dgm:prSet presAssocID="{76660BCB-EDFD-CD44-84CE-CFC5C87EBBFC}" presName="hierRoot2" presStyleCnt="0">
        <dgm:presLayoutVars>
          <dgm:hierBranch val="init"/>
        </dgm:presLayoutVars>
      </dgm:prSet>
      <dgm:spPr/>
    </dgm:pt>
    <dgm:pt modelId="{F9588B23-3D17-7149-93CF-C1CDC8D74C87}" type="pres">
      <dgm:prSet presAssocID="{76660BCB-EDFD-CD44-84CE-CFC5C87EBBFC}" presName="rootComposite" presStyleCnt="0"/>
      <dgm:spPr/>
    </dgm:pt>
    <dgm:pt modelId="{B8B99AFC-BB0F-A34E-9651-91067B48424E}" type="pres">
      <dgm:prSet presAssocID="{76660BCB-EDFD-CD44-84CE-CFC5C87EBBFC}" presName="rootText" presStyleLbl="node2" presStyleIdx="3" presStyleCnt="5">
        <dgm:presLayoutVars>
          <dgm:chPref val="3"/>
        </dgm:presLayoutVars>
      </dgm:prSet>
      <dgm:spPr/>
      <dgm:t>
        <a:bodyPr/>
        <a:lstStyle/>
        <a:p>
          <a:endParaRPr lang="en-US"/>
        </a:p>
      </dgm:t>
    </dgm:pt>
    <dgm:pt modelId="{0B8215CA-A65F-2649-8B3F-205A337F48A4}" type="pres">
      <dgm:prSet presAssocID="{76660BCB-EDFD-CD44-84CE-CFC5C87EBBFC}" presName="rootConnector" presStyleLbl="node2" presStyleIdx="3" presStyleCnt="5"/>
      <dgm:spPr/>
      <dgm:t>
        <a:bodyPr/>
        <a:lstStyle/>
        <a:p>
          <a:endParaRPr lang="en-US"/>
        </a:p>
      </dgm:t>
    </dgm:pt>
    <dgm:pt modelId="{2A58F584-01FF-3D43-8734-7DB8B6C7A9CC}" type="pres">
      <dgm:prSet presAssocID="{76660BCB-EDFD-CD44-84CE-CFC5C87EBBFC}" presName="hierChild4" presStyleCnt="0"/>
      <dgm:spPr/>
    </dgm:pt>
    <dgm:pt modelId="{96DC1CA6-6A56-3344-8C92-A705604893D2}" type="pres">
      <dgm:prSet presAssocID="{76660BCB-EDFD-CD44-84CE-CFC5C87EBBFC}" presName="hierChild5" presStyleCnt="0"/>
      <dgm:spPr/>
    </dgm:pt>
    <dgm:pt modelId="{022204DA-B01F-0348-ADD8-BED05B16FC98}" type="pres">
      <dgm:prSet presAssocID="{C9B919DE-DD6A-2F4C-A286-A9513DFB8C61}" presName="Name37" presStyleLbl="parChTrans1D2" presStyleIdx="4" presStyleCnt="5"/>
      <dgm:spPr/>
      <dgm:t>
        <a:bodyPr/>
        <a:lstStyle/>
        <a:p>
          <a:endParaRPr lang="en-US"/>
        </a:p>
      </dgm:t>
    </dgm:pt>
    <dgm:pt modelId="{30214DF6-6B5C-3247-9BF9-ECC8D74C504F}" type="pres">
      <dgm:prSet presAssocID="{5257F54A-F820-884D-A0CC-7A96222CBECE}" presName="hierRoot2" presStyleCnt="0">
        <dgm:presLayoutVars>
          <dgm:hierBranch val="init"/>
        </dgm:presLayoutVars>
      </dgm:prSet>
      <dgm:spPr/>
    </dgm:pt>
    <dgm:pt modelId="{C3786619-6195-C24C-980E-C2F455FFB56B}" type="pres">
      <dgm:prSet presAssocID="{5257F54A-F820-884D-A0CC-7A96222CBECE}" presName="rootComposite" presStyleCnt="0"/>
      <dgm:spPr/>
    </dgm:pt>
    <dgm:pt modelId="{C125B562-CD66-3D44-9620-88ABCDBF653F}" type="pres">
      <dgm:prSet presAssocID="{5257F54A-F820-884D-A0CC-7A96222CBECE}" presName="rootText" presStyleLbl="node2" presStyleIdx="4" presStyleCnt="5">
        <dgm:presLayoutVars>
          <dgm:chPref val="3"/>
        </dgm:presLayoutVars>
      </dgm:prSet>
      <dgm:spPr/>
      <dgm:t>
        <a:bodyPr/>
        <a:lstStyle/>
        <a:p>
          <a:endParaRPr lang="en-US"/>
        </a:p>
      </dgm:t>
    </dgm:pt>
    <dgm:pt modelId="{CB24C8D4-B6A8-E842-99FA-B5A44C5FC4BD}" type="pres">
      <dgm:prSet presAssocID="{5257F54A-F820-884D-A0CC-7A96222CBECE}" presName="rootConnector" presStyleLbl="node2" presStyleIdx="4" presStyleCnt="5"/>
      <dgm:spPr/>
      <dgm:t>
        <a:bodyPr/>
        <a:lstStyle/>
        <a:p>
          <a:endParaRPr lang="en-US"/>
        </a:p>
      </dgm:t>
    </dgm:pt>
    <dgm:pt modelId="{BDB279B2-ADCF-EB4E-BF83-705C46B5ECFC}" type="pres">
      <dgm:prSet presAssocID="{5257F54A-F820-884D-A0CC-7A96222CBECE}" presName="hierChild4" presStyleCnt="0"/>
      <dgm:spPr/>
    </dgm:pt>
    <dgm:pt modelId="{995E9AF7-B510-BA42-A91C-28AEB7138D88}" type="pres">
      <dgm:prSet presAssocID="{5257F54A-F820-884D-A0CC-7A96222CBECE}" presName="hierChild5" presStyleCnt="0"/>
      <dgm:spPr/>
    </dgm:pt>
    <dgm:pt modelId="{04DACA24-B82D-9143-81F9-0ECA7DA6C50F}" type="pres">
      <dgm:prSet presAssocID="{1DF609EA-BBC1-DD49-AC9A-BA177B96721D}" presName="hierChild3" presStyleCnt="0"/>
      <dgm:spPr/>
    </dgm:pt>
  </dgm:ptLst>
  <dgm:cxnLst>
    <dgm:cxn modelId="{ADDD50DC-8A8D-4F44-9B0A-325758943A26}" srcId="{2D9D757C-EE14-5C40-AF89-868A41106429}" destId="{1DF609EA-BBC1-DD49-AC9A-BA177B96721D}" srcOrd="0" destOrd="0" parTransId="{7FC97466-0776-1F4C-9FE4-6BC38202487F}" sibTransId="{D2938EDF-0255-3140-9F3A-F82134AA36D9}"/>
    <dgm:cxn modelId="{DE1A8059-29AB-9F4B-9BE5-63D92D8BAB3F}" type="presOf" srcId="{A938154C-5734-DD4F-8D7D-B572F45E4E60}" destId="{59C39413-22C1-E844-8052-739CBEB2DBB7}" srcOrd="0" destOrd="0" presId="urn:microsoft.com/office/officeart/2005/8/layout/orgChart1"/>
    <dgm:cxn modelId="{BDE76600-0726-E34D-8F29-9574C376E52F}" type="presOf" srcId="{76660BCB-EDFD-CD44-84CE-CFC5C87EBBFC}" destId="{0B8215CA-A65F-2649-8B3F-205A337F48A4}" srcOrd="1" destOrd="0" presId="urn:microsoft.com/office/officeart/2005/8/layout/orgChart1"/>
    <dgm:cxn modelId="{89500058-3833-2549-BB0E-5BD597ACE49F}" type="presOf" srcId="{76660BCB-EDFD-CD44-84CE-CFC5C87EBBFC}" destId="{B8B99AFC-BB0F-A34E-9651-91067B48424E}" srcOrd="0" destOrd="0" presId="urn:microsoft.com/office/officeart/2005/8/layout/orgChart1"/>
    <dgm:cxn modelId="{F20341AB-C460-2E49-A5AE-7E0A07D16738}" type="presOf" srcId="{C9B919DE-DD6A-2F4C-A286-A9513DFB8C61}" destId="{022204DA-B01F-0348-ADD8-BED05B16FC98}" srcOrd="0" destOrd="0" presId="urn:microsoft.com/office/officeart/2005/8/layout/orgChart1"/>
    <dgm:cxn modelId="{665E9857-92A5-CC44-B554-FCF821DAC21B}" srcId="{1DF609EA-BBC1-DD49-AC9A-BA177B96721D}" destId="{76660BCB-EDFD-CD44-84CE-CFC5C87EBBFC}" srcOrd="3" destOrd="0" parTransId="{1913B352-BDFA-894C-9A88-8FAE20D2E1B7}" sibTransId="{265000CC-FC95-854F-A2AE-8532536A6B29}"/>
    <dgm:cxn modelId="{237961C5-77AD-FA46-9040-1F322541DCBF}" type="presOf" srcId="{1DF609EA-BBC1-DD49-AC9A-BA177B96721D}" destId="{27CC12C3-6DD2-5D4D-81D6-0B8B603736A8}" srcOrd="0" destOrd="0" presId="urn:microsoft.com/office/officeart/2005/8/layout/orgChart1"/>
    <dgm:cxn modelId="{ACD51A4D-629D-7F41-88C1-D4B70182B48E}" type="presOf" srcId="{BC4AB45F-5F91-FF42-A271-ED4E7CD3599F}" destId="{5FCC6BFE-CB29-C94E-8527-1E24DE9739C9}" srcOrd="1" destOrd="0" presId="urn:microsoft.com/office/officeart/2005/8/layout/orgChart1"/>
    <dgm:cxn modelId="{08816036-2BF7-844B-9FCD-0BAA375B1BF6}" type="presOf" srcId="{5257F54A-F820-884D-A0CC-7A96222CBECE}" destId="{CB24C8D4-B6A8-E842-99FA-B5A44C5FC4BD}" srcOrd="1" destOrd="0" presId="urn:microsoft.com/office/officeart/2005/8/layout/orgChart1"/>
    <dgm:cxn modelId="{AEC918A5-EA31-824D-AA81-43BB2A81451C}" type="presOf" srcId="{E0D293E0-374B-4F41-A0FD-1B85A29CAB67}" destId="{692F1932-299B-E645-A837-8D6B07A6B1B4}" srcOrd="0" destOrd="0" presId="urn:microsoft.com/office/officeart/2005/8/layout/orgChart1"/>
    <dgm:cxn modelId="{C279A6A0-99C8-6245-A4FE-83A757A6100F}" srcId="{1DF609EA-BBC1-DD49-AC9A-BA177B96721D}" destId="{5257F54A-F820-884D-A0CC-7A96222CBECE}" srcOrd="4" destOrd="0" parTransId="{C9B919DE-DD6A-2F4C-A286-A9513DFB8C61}" sibTransId="{C0EF9252-E32E-714E-9284-4005AACE088A}"/>
    <dgm:cxn modelId="{4917126D-CA83-DC49-9ED4-147534FE442C}" srcId="{1DF609EA-BBC1-DD49-AC9A-BA177B96721D}" destId="{BC4AB45F-5F91-FF42-A271-ED4E7CD3599F}" srcOrd="0" destOrd="0" parTransId="{E0D293E0-374B-4F41-A0FD-1B85A29CAB67}" sibTransId="{18FE511E-23B4-CC4C-B203-60770909960F}"/>
    <dgm:cxn modelId="{AC445D0C-67FA-A74A-B288-CC0C987640A3}" srcId="{1DF609EA-BBC1-DD49-AC9A-BA177B96721D}" destId="{A938154C-5734-DD4F-8D7D-B572F45E4E60}" srcOrd="2" destOrd="0" parTransId="{155A6C16-4D90-094C-BB0E-DEF8957A92BF}" sibTransId="{3D498D4F-323C-884A-948C-A3F69B585201}"/>
    <dgm:cxn modelId="{27F28AAA-0FD5-7C4C-8024-A58385B8C38D}" type="presOf" srcId="{6645D0DF-EF1B-3F4C-8D8B-8FF191BD1FD0}" destId="{12C014A1-5DF1-1442-BAE4-D76E8EAEE7BA}" srcOrd="1" destOrd="0" presId="urn:microsoft.com/office/officeart/2005/8/layout/orgChart1"/>
    <dgm:cxn modelId="{8C559433-6A68-C140-8365-CCA680338028}" type="presOf" srcId="{2D9D757C-EE14-5C40-AF89-868A41106429}" destId="{6EE2F4DE-9244-9941-B300-3615D9E4384E}" srcOrd="0" destOrd="0" presId="urn:microsoft.com/office/officeart/2005/8/layout/orgChart1"/>
    <dgm:cxn modelId="{2964E939-3FAF-EB48-9C3F-C5AFE6EA4FF1}" srcId="{1DF609EA-BBC1-DD49-AC9A-BA177B96721D}" destId="{6645D0DF-EF1B-3F4C-8D8B-8FF191BD1FD0}" srcOrd="1" destOrd="0" parTransId="{5D02576B-F56D-7049-A8F7-328F3FA7B41A}" sibTransId="{F636C63C-230E-FE4F-9625-AA990149D3B7}"/>
    <dgm:cxn modelId="{4E0FAD17-24DC-5C42-A2C3-6B5E2D1529EC}" type="presOf" srcId="{155A6C16-4D90-094C-BB0E-DEF8957A92BF}" destId="{36BF8E9B-3768-E54E-BF4D-CD37F1629F50}" srcOrd="0" destOrd="0" presId="urn:microsoft.com/office/officeart/2005/8/layout/orgChart1"/>
    <dgm:cxn modelId="{D02940E2-CD1D-AF42-AE8B-84234DE190D0}" type="presOf" srcId="{6645D0DF-EF1B-3F4C-8D8B-8FF191BD1FD0}" destId="{24948F49-15A7-6444-BB47-E6EC7BDF74BD}" srcOrd="0" destOrd="0" presId="urn:microsoft.com/office/officeart/2005/8/layout/orgChart1"/>
    <dgm:cxn modelId="{BCECA42D-1555-924B-A6DC-F80F131DF56A}" type="presOf" srcId="{5D02576B-F56D-7049-A8F7-328F3FA7B41A}" destId="{5A276A36-6CA2-7247-B4BB-14523720D558}" srcOrd="0" destOrd="0" presId="urn:microsoft.com/office/officeart/2005/8/layout/orgChart1"/>
    <dgm:cxn modelId="{758CA8B7-B61B-3E46-A87C-2846CDF84AB3}" type="presOf" srcId="{A938154C-5734-DD4F-8D7D-B572F45E4E60}" destId="{BF7162D6-5007-E345-8D66-9B90D5856B21}" srcOrd="1" destOrd="0" presId="urn:microsoft.com/office/officeart/2005/8/layout/orgChart1"/>
    <dgm:cxn modelId="{F85FEC06-4E04-D444-A67F-B86DB8B693FC}" type="presOf" srcId="{5257F54A-F820-884D-A0CC-7A96222CBECE}" destId="{C125B562-CD66-3D44-9620-88ABCDBF653F}" srcOrd="0" destOrd="0" presId="urn:microsoft.com/office/officeart/2005/8/layout/orgChart1"/>
    <dgm:cxn modelId="{C579869D-9879-A34C-94BA-70BC289DA2D6}" type="presOf" srcId="{1913B352-BDFA-894C-9A88-8FAE20D2E1B7}" destId="{F146A038-57B0-CD44-83B7-935F78672B50}" srcOrd="0" destOrd="0" presId="urn:microsoft.com/office/officeart/2005/8/layout/orgChart1"/>
    <dgm:cxn modelId="{A45A0EEC-E7FE-244C-A115-60A25A90D664}" type="presOf" srcId="{1DF609EA-BBC1-DD49-AC9A-BA177B96721D}" destId="{D46C98F3-7477-AB49-B607-9882DA5FC8CF}" srcOrd="1" destOrd="0" presId="urn:microsoft.com/office/officeart/2005/8/layout/orgChart1"/>
    <dgm:cxn modelId="{14018786-0946-6340-89D1-B17F45504DE4}" type="presOf" srcId="{BC4AB45F-5F91-FF42-A271-ED4E7CD3599F}" destId="{EF0F4F0A-FCAD-D948-AE7A-4DD74290C6F8}" srcOrd="0" destOrd="0" presId="urn:microsoft.com/office/officeart/2005/8/layout/orgChart1"/>
    <dgm:cxn modelId="{8ED38339-43AF-0E4A-ADAF-03AEA9C68C8A}" type="presParOf" srcId="{6EE2F4DE-9244-9941-B300-3615D9E4384E}" destId="{6F97D291-01E6-224A-884A-8DA56E9CB53E}" srcOrd="0" destOrd="0" presId="urn:microsoft.com/office/officeart/2005/8/layout/orgChart1"/>
    <dgm:cxn modelId="{D9E5CFAB-BBEA-E143-8291-0BBD2408C1AF}" type="presParOf" srcId="{6F97D291-01E6-224A-884A-8DA56E9CB53E}" destId="{3CA38066-F0D8-3F40-A249-A70D83FC74EC}" srcOrd="0" destOrd="0" presId="urn:microsoft.com/office/officeart/2005/8/layout/orgChart1"/>
    <dgm:cxn modelId="{332C8BF3-AAD5-4D4B-9048-8F6B045DB958}" type="presParOf" srcId="{3CA38066-F0D8-3F40-A249-A70D83FC74EC}" destId="{27CC12C3-6DD2-5D4D-81D6-0B8B603736A8}" srcOrd="0" destOrd="0" presId="urn:microsoft.com/office/officeart/2005/8/layout/orgChart1"/>
    <dgm:cxn modelId="{3510F047-4384-EF43-B5F6-DB1E576F883A}" type="presParOf" srcId="{3CA38066-F0D8-3F40-A249-A70D83FC74EC}" destId="{D46C98F3-7477-AB49-B607-9882DA5FC8CF}" srcOrd="1" destOrd="0" presId="urn:microsoft.com/office/officeart/2005/8/layout/orgChart1"/>
    <dgm:cxn modelId="{5D39F67D-5AC3-5740-8E84-535EF4A34ADA}" type="presParOf" srcId="{6F97D291-01E6-224A-884A-8DA56E9CB53E}" destId="{3E6F536E-504A-CE43-9CF3-AED89B733840}" srcOrd="1" destOrd="0" presId="urn:microsoft.com/office/officeart/2005/8/layout/orgChart1"/>
    <dgm:cxn modelId="{6A1548D9-B95E-1D49-99C3-4BDAA88F7084}" type="presParOf" srcId="{3E6F536E-504A-CE43-9CF3-AED89B733840}" destId="{692F1932-299B-E645-A837-8D6B07A6B1B4}" srcOrd="0" destOrd="0" presId="urn:microsoft.com/office/officeart/2005/8/layout/orgChart1"/>
    <dgm:cxn modelId="{5116884C-7462-1E44-ACB8-809449AE50E7}" type="presParOf" srcId="{3E6F536E-504A-CE43-9CF3-AED89B733840}" destId="{17763FB3-E631-A04B-A049-AFA693A67242}" srcOrd="1" destOrd="0" presId="urn:microsoft.com/office/officeart/2005/8/layout/orgChart1"/>
    <dgm:cxn modelId="{97CEDE37-7EEE-2D43-859B-E0DE2FC25F3C}" type="presParOf" srcId="{17763FB3-E631-A04B-A049-AFA693A67242}" destId="{757272D8-A7C1-CF46-92A4-8F48185413FE}" srcOrd="0" destOrd="0" presId="urn:microsoft.com/office/officeart/2005/8/layout/orgChart1"/>
    <dgm:cxn modelId="{968CAF7E-C54B-624A-8DAD-2374033C68C4}" type="presParOf" srcId="{757272D8-A7C1-CF46-92A4-8F48185413FE}" destId="{EF0F4F0A-FCAD-D948-AE7A-4DD74290C6F8}" srcOrd="0" destOrd="0" presId="urn:microsoft.com/office/officeart/2005/8/layout/orgChart1"/>
    <dgm:cxn modelId="{5BF2A125-CE2B-9145-9D76-558B48679F3E}" type="presParOf" srcId="{757272D8-A7C1-CF46-92A4-8F48185413FE}" destId="{5FCC6BFE-CB29-C94E-8527-1E24DE9739C9}" srcOrd="1" destOrd="0" presId="urn:microsoft.com/office/officeart/2005/8/layout/orgChart1"/>
    <dgm:cxn modelId="{4EF7E5A6-FF96-D94B-B75C-E1CF5EF51411}" type="presParOf" srcId="{17763FB3-E631-A04B-A049-AFA693A67242}" destId="{C59E40EF-12AB-EE4B-9D1E-6177C6D0F770}" srcOrd="1" destOrd="0" presId="urn:microsoft.com/office/officeart/2005/8/layout/orgChart1"/>
    <dgm:cxn modelId="{465874FE-7DE9-B546-A8C7-D1776D31D56D}" type="presParOf" srcId="{17763FB3-E631-A04B-A049-AFA693A67242}" destId="{82797561-7FCA-094B-B316-CE56A3A53261}" srcOrd="2" destOrd="0" presId="urn:microsoft.com/office/officeart/2005/8/layout/orgChart1"/>
    <dgm:cxn modelId="{3C25B240-F516-9344-A1F3-8B2B83D5A108}" type="presParOf" srcId="{3E6F536E-504A-CE43-9CF3-AED89B733840}" destId="{5A276A36-6CA2-7247-B4BB-14523720D558}" srcOrd="2" destOrd="0" presId="urn:microsoft.com/office/officeart/2005/8/layout/orgChart1"/>
    <dgm:cxn modelId="{33D690A6-8580-BD4A-9DBC-0C2F64CED0CB}" type="presParOf" srcId="{3E6F536E-504A-CE43-9CF3-AED89B733840}" destId="{66CC693E-6655-344D-8ECC-BD7E8644EDB5}" srcOrd="3" destOrd="0" presId="urn:microsoft.com/office/officeart/2005/8/layout/orgChart1"/>
    <dgm:cxn modelId="{61EDBE5D-044C-8649-9993-9863B64B65F3}" type="presParOf" srcId="{66CC693E-6655-344D-8ECC-BD7E8644EDB5}" destId="{508ECC55-43A7-F540-80F4-A694796C5EDA}" srcOrd="0" destOrd="0" presId="urn:microsoft.com/office/officeart/2005/8/layout/orgChart1"/>
    <dgm:cxn modelId="{69D6D7FF-1BF8-5F48-A723-7FEC95C8B25B}" type="presParOf" srcId="{508ECC55-43A7-F540-80F4-A694796C5EDA}" destId="{24948F49-15A7-6444-BB47-E6EC7BDF74BD}" srcOrd="0" destOrd="0" presId="urn:microsoft.com/office/officeart/2005/8/layout/orgChart1"/>
    <dgm:cxn modelId="{BB41FBE4-CC65-AD4A-8965-8D2B4D9BA099}" type="presParOf" srcId="{508ECC55-43A7-F540-80F4-A694796C5EDA}" destId="{12C014A1-5DF1-1442-BAE4-D76E8EAEE7BA}" srcOrd="1" destOrd="0" presId="urn:microsoft.com/office/officeart/2005/8/layout/orgChart1"/>
    <dgm:cxn modelId="{DD9BDCA0-2208-BB47-858B-8B19FBD4F080}" type="presParOf" srcId="{66CC693E-6655-344D-8ECC-BD7E8644EDB5}" destId="{2B920666-00DD-4D46-9918-F7613B8C4616}" srcOrd="1" destOrd="0" presId="urn:microsoft.com/office/officeart/2005/8/layout/orgChart1"/>
    <dgm:cxn modelId="{B4513B30-8D05-184F-8111-3B5DDFF0AB58}" type="presParOf" srcId="{66CC693E-6655-344D-8ECC-BD7E8644EDB5}" destId="{61AA0503-35F2-3A49-AE1A-6A3E5E022952}" srcOrd="2" destOrd="0" presId="urn:microsoft.com/office/officeart/2005/8/layout/orgChart1"/>
    <dgm:cxn modelId="{74EE3AD7-0CEE-6145-B472-B1400E95DE3D}" type="presParOf" srcId="{3E6F536E-504A-CE43-9CF3-AED89B733840}" destId="{36BF8E9B-3768-E54E-BF4D-CD37F1629F50}" srcOrd="4" destOrd="0" presId="urn:microsoft.com/office/officeart/2005/8/layout/orgChart1"/>
    <dgm:cxn modelId="{57877FEB-971F-FC42-B688-662D862197B0}" type="presParOf" srcId="{3E6F536E-504A-CE43-9CF3-AED89B733840}" destId="{C74A003C-8161-E946-B362-2277B9584252}" srcOrd="5" destOrd="0" presId="urn:microsoft.com/office/officeart/2005/8/layout/orgChart1"/>
    <dgm:cxn modelId="{FD73E567-40B3-B34D-86DE-4B6CFB14BCED}" type="presParOf" srcId="{C74A003C-8161-E946-B362-2277B9584252}" destId="{8E04A901-B213-9B42-9D94-3741F3720EF0}" srcOrd="0" destOrd="0" presId="urn:microsoft.com/office/officeart/2005/8/layout/orgChart1"/>
    <dgm:cxn modelId="{696A0298-6910-5240-AE43-01C42A9A4A83}" type="presParOf" srcId="{8E04A901-B213-9B42-9D94-3741F3720EF0}" destId="{59C39413-22C1-E844-8052-739CBEB2DBB7}" srcOrd="0" destOrd="0" presId="urn:microsoft.com/office/officeart/2005/8/layout/orgChart1"/>
    <dgm:cxn modelId="{F3A229FD-DB6E-8C48-95BF-982577D3ACDC}" type="presParOf" srcId="{8E04A901-B213-9B42-9D94-3741F3720EF0}" destId="{BF7162D6-5007-E345-8D66-9B90D5856B21}" srcOrd="1" destOrd="0" presId="urn:microsoft.com/office/officeart/2005/8/layout/orgChart1"/>
    <dgm:cxn modelId="{9476A39A-76CA-1D43-8DC2-A37591DD1896}" type="presParOf" srcId="{C74A003C-8161-E946-B362-2277B9584252}" destId="{AC8CF26D-6495-0C4C-9DD9-37E10800F119}" srcOrd="1" destOrd="0" presId="urn:microsoft.com/office/officeart/2005/8/layout/orgChart1"/>
    <dgm:cxn modelId="{331DF95E-C6B6-E246-BF2A-BCE9B8BB9965}" type="presParOf" srcId="{C74A003C-8161-E946-B362-2277B9584252}" destId="{49A60C71-9AC4-2C4C-8480-15C0EAA70D62}" srcOrd="2" destOrd="0" presId="urn:microsoft.com/office/officeart/2005/8/layout/orgChart1"/>
    <dgm:cxn modelId="{423DA3A8-5B2C-8148-A60B-0C248550CCC8}" type="presParOf" srcId="{3E6F536E-504A-CE43-9CF3-AED89B733840}" destId="{F146A038-57B0-CD44-83B7-935F78672B50}" srcOrd="6" destOrd="0" presId="urn:microsoft.com/office/officeart/2005/8/layout/orgChart1"/>
    <dgm:cxn modelId="{B385C183-42BE-6C4B-AF8F-36AB40B4EC44}" type="presParOf" srcId="{3E6F536E-504A-CE43-9CF3-AED89B733840}" destId="{0F70AAE8-677F-0344-AD55-346E4506CF04}" srcOrd="7" destOrd="0" presId="urn:microsoft.com/office/officeart/2005/8/layout/orgChart1"/>
    <dgm:cxn modelId="{7939BFF6-03F5-144E-9BF4-3C197A85B7EE}" type="presParOf" srcId="{0F70AAE8-677F-0344-AD55-346E4506CF04}" destId="{F9588B23-3D17-7149-93CF-C1CDC8D74C87}" srcOrd="0" destOrd="0" presId="urn:microsoft.com/office/officeart/2005/8/layout/orgChart1"/>
    <dgm:cxn modelId="{9C785688-749A-D543-9E48-9DBAEF078867}" type="presParOf" srcId="{F9588B23-3D17-7149-93CF-C1CDC8D74C87}" destId="{B8B99AFC-BB0F-A34E-9651-91067B48424E}" srcOrd="0" destOrd="0" presId="urn:microsoft.com/office/officeart/2005/8/layout/orgChart1"/>
    <dgm:cxn modelId="{C3EE2D52-4D0B-994A-8B9F-0D8471CEB312}" type="presParOf" srcId="{F9588B23-3D17-7149-93CF-C1CDC8D74C87}" destId="{0B8215CA-A65F-2649-8B3F-205A337F48A4}" srcOrd="1" destOrd="0" presId="urn:microsoft.com/office/officeart/2005/8/layout/orgChart1"/>
    <dgm:cxn modelId="{FD08BC9D-8FD0-2F45-9721-B10DCC8F5631}" type="presParOf" srcId="{0F70AAE8-677F-0344-AD55-346E4506CF04}" destId="{2A58F584-01FF-3D43-8734-7DB8B6C7A9CC}" srcOrd="1" destOrd="0" presId="urn:microsoft.com/office/officeart/2005/8/layout/orgChart1"/>
    <dgm:cxn modelId="{8DA22641-DC04-F344-A510-FAAE3471C83D}" type="presParOf" srcId="{0F70AAE8-677F-0344-AD55-346E4506CF04}" destId="{96DC1CA6-6A56-3344-8C92-A705604893D2}" srcOrd="2" destOrd="0" presId="urn:microsoft.com/office/officeart/2005/8/layout/orgChart1"/>
    <dgm:cxn modelId="{944AF933-AB8B-FA4B-888E-E907B4E76927}" type="presParOf" srcId="{3E6F536E-504A-CE43-9CF3-AED89B733840}" destId="{022204DA-B01F-0348-ADD8-BED05B16FC98}" srcOrd="8" destOrd="0" presId="urn:microsoft.com/office/officeart/2005/8/layout/orgChart1"/>
    <dgm:cxn modelId="{E9CBEAEC-9ADE-1C49-B817-6C44BC628347}" type="presParOf" srcId="{3E6F536E-504A-CE43-9CF3-AED89B733840}" destId="{30214DF6-6B5C-3247-9BF9-ECC8D74C504F}" srcOrd="9" destOrd="0" presId="urn:microsoft.com/office/officeart/2005/8/layout/orgChart1"/>
    <dgm:cxn modelId="{35F6AC37-B0D1-1142-9ED5-740F8759C328}" type="presParOf" srcId="{30214DF6-6B5C-3247-9BF9-ECC8D74C504F}" destId="{C3786619-6195-C24C-980E-C2F455FFB56B}" srcOrd="0" destOrd="0" presId="urn:microsoft.com/office/officeart/2005/8/layout/orgChart1"/>
    <dgm:cxn modelId="{78EA54F1-B65C-5A46-A22B-5BBB2E127E72}" type="presParOf" srcId="{C3786619-6195-C24C-980E-C2F455FFB56B}" destId="{C125B562-CD66-3D44-9620-88ABCDBF653F}" srcOrd="0" destOrd="0" presId="urn:microsoft.com/office/officeart/2005/8/layout/orgChart1"/>
    <dgm:cxn modelId="{3AC211E7-896D-B04B-9A0A-E659E8A5E76E}" type="presParOf" srcId="{C3786619-6195-C24C-980E-C2F455FFB56B}" destId="{CB24C8D4-B6A8-E842-99FA-B5A44C5FC4BD}" srcOrd="1" destOrd="0" presId="urn:microsoft.com/office/officeart/2005/8/layout/orgChart1"/>
    <dgm:cxn modelId="{6BA7CD7D-AEB5-6F46-962E-39D1DD0EAE98}" type="presParOf" srcId="{30214DF6-6B5C-3247-9BF9-ECC8D74C504F}" destId="{BDB279B2-ADCF-EB4E-BF83-705C46B5ECFC}" srcOrd="1" destOrd="0" presId="urn:microsoft.com/office/officeart/2005/8/layout/orgChart1"/>
    <dgm:cxn modelId="{21804B29-AACC-A945-980D-E5615F27F604}" type="presParOf" srcId="{30214DF6-6B5C-3247-9BF9-ECC8D74C504F}" destId="{995E9AF7-B510-BA42-A91C-28AEB7138D88}" srcOrd="2" destOrd="0" presId="urn:microsoft.com/office/officeart/2005/8/layout/orgChart1"/>
    <dgm:cxn modelId="{23A8C697-54FD-7E44-BE8C-9AA9035A6244}" type="presParOf" srcId="{6F97D291-01E6-224A-884A-8DA56E9CB53E}" destId="{04DACA24-B82D-9143-81F9-0ECA7DA6C50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4B4D17-4ED2-4221-BAEB-0E1ECB52F87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F9733497-2E1A-4902-9F0B-5301E7A66F74}">
      <dgm:prSet phldrT="[Text]" custT="1"/>
      <dgm:spPr/>
      <dgm:t>
        <a:bodyPr/>
        <a:lstStyle/>
        <a:p>
          <a:pPr algn="l"/>
          <a:r>
            <a:rPr lang="en-US" sz="1600" b="1" dirty="0"/>
            <a:t>Big Ideas </a:t>
          </a:r>
        </a:p>
        <a:p>
          <a:pPr algn="l"/>
          <a:r>
            <a:rPr lang="en-US" sz="1400" dirty="0"/>
            <a:t>1. Make Content Comprehensible </a:t>
          </a:r>
        </a:p>
        <a:p>
          <a:pPr algn="l"/>
          <a:r>
            <a:rPr lang="en-US" sz="1400" dirty="0"/>
            <a:t>2. Develop Academic Language</a:t>
          </a:r>
        </a:p>
      </dgm:t>
    </dgm:pt>
    <dgm:pt modelId="{022B928F-C121-4E88-95D4-C5B44DD78DAC}" type="parTrans" cxnId="{6A97505F-3F65-4580-B0ED-19910F80EFFB}">
      <dgm:prSet/>
      <dgm:spPr/>
      <dgm:t>
        <a:bodyPr/>
        <a:lstStyle/>
        <a:p>
          <a:endParaRPr lang="en-US"/>
        </a:p>
      </dgm:t>
    </dgm:pt>
    <dgm:pt modelId="{5D080F10-E7C2-4699-ADC7-992AA2B0E1F6}" type="sibTrans" cxnId="{6A97505F-3F65-4580-B0ED-19910F80EFFB}">
      <dgm:prSet/>
      <dgm:spPr/>
      <dgm:t>
        <a:bodyPr/>
        <a:lstStyle/>
        <a:p>
          <a:endParaRPr lang="en-US"/>
        </a:p>
      </dgm:t>
    </dgm:pt>
    <dgm:pt modelId="{0AA5EA78-82D8-46BB-B8DF-6C243F7D9C79}">
      <dgm:prSet phldrT="[Text]" custT="1"/>
      <dgm:spPr/>
      <dgm:t>
        <a:bodyPr/>
        <a:lstStyle/>
        <a:p>
          <a:pPr algn="l"/>
          <a:r>
            <a:rPr lang="en-US" sz="1600" b="1" dirty="0"/>
            <a:t>Big Responsibilities</a:t>
          </a:r>
        </a:p>
        <a:p>
          <a:pPr algn="l"/>
          <a:r>
            <a:rPr lang="en-US" sz="1400" dirty="0"/>
            <a:t>1. Communicated</a:t>
          </a:r>
        </a:p>
        <a:p>
          <a:pPr algn="l"/>
          <a:r>
            <a:rPr lang="en-US" sz="1400" dirty="0"/>
            <a:t>2. Sequenced</a:t>
          </a:r>
        </a:p>
        <a:p>
          <a:pPr algn="l"/>
          <a:r>
            <a:rPr lang="en-US" sz="1400" dirty="0"/>
            <a:t>3. </a:t>
          </a:r>
          <a:r>
            <a:rPr lang="en-US" sz="1400" dirty="0" err="1"/>
            <a:t>Scaffolded</a:t>
          </a:r>
          <a:endParaRPr lang="en-US" sz="1400" dirty="0"/>
        </a:p>
      </dgm:t>
    </dgm:pt>
    <dgm:pt modelId="{B8E64441-5F83-451E-B28D-053C7B3CAB46}" type="parTrans" cxnId="{591F64AD-F33C-439C-B371-41FF7F623801}">
      <dgm:prSet/>
      <dgm:spPr/>
      <dgm:t>
        <a:bodyPr/>
        <a:lstStyle/>
        <a:p>
          <a:endParaRPr lang="en-US"/>
        </a:p>
      </dgm:t>
    </dgm:pt>
    <dgm:pt modelId="{5F28F525-F0AE-4F35-844F-D459E10B380B}" type="sibTrans" cxnId="{591F64AD-F33C-439C-B371-41FF7F623801}">
      <dgm:prSet/>
      <dgm:spPr/>
      <dgm:t>
        <a:bodyPr/>
        <a:lstStyle/>
        <a:p>
          <a:endParaRPr lang="en-US"/>
        </a:p>
      </dgm:t>
    </dgm:pt>
    <dgm:pt modelId="{3AD2F78D-16E9-4D71-84C1-73F99FF0F2E7}">
      <dgm:prSet phldrT="[Text]" custT="1"/>
      <dgm:spPr/>
      <dgm:t>
        <a:bodyPr/>
        <a:lstStyle/>
        <a:p>
          <a:pPr algn="l"/>
          <a:r>
            <a:rPr lang="en-US" sz="1600" b="1" dirty="0"/>
            <a:t>Student Expectations</a:t>
          </a:r>
        </a:p>
        <a:p>
          <a:pPr algn="l"/>
          <a:r>
            <a:rPr lang="en-US" sz="1400" dirty="0"/>
            <a:t>1. Listening</a:t>
          </a:r>
        </a:p>
        <a:p>
          <a:pPr algn="l"/>
          <a:r>
            <a:rPr lang="en-US" sz="1400" dirty="0"/>
            <a:t>2. Speaking</a:t>
          </a:r>
        </a:p>
        <a:p>
          <a:pPr algn="l"/>
          <a:r>
            <a:rPr lang="en-US" sz="1400" dirty="0"/>
            <a:t>3. Reading</a:t>
          </a:r>
        </a:p>
        <a:p>
          <a:pPr algn="l"/>
          <a:r>
            <a:rPr lang="en-US" sz="1400" dirty="0"/>
            <a:t>4. Writing</a:t>
          </a:r>
        </a:p>
        <a:p>
          <a:pPr algn="l"/>
          <a:r>
            <a:rPr lang="en-US" sz="1400" dirty="0"/>
            <a:t>5. Learning </a:t>
          </a:r>
          <a:r>
            <a:rPr lang="en-US" sz="1100" dirty="0"/>
            <a:t>Strategies</a:t>
          </a:r>
        </a:p>
      </dgm:t>
    </dgm:pt>
    <dgm:pt modelId="{1025DACD-DB3C-4E74-AB76-52E2D6297867}" type="parTrans" cxnId="{D1D41CA7-474D-4C55-88DD-2D76851B7BCD}">
      <dgm:prSet/>
      <dgm:spPr/>
      <dgm:t>
        <a:bodyPr/>
        <a:lstStyle/>
        <a:p>
          <a:endParaRPr lang="en-US"/>
        </a:p>
      </dgm:t>
    </dgm:pt>
    <dgm:pt modelId="{A7FAFAAC-0F92-4A95-9ABE-1C037F6EA704}" type="sibTrans" cxnId="{D1D41CA7-474D-4C55-88DD-2D76851B7BCD}">
      <dgm:prSet/>
      <dgm:spPr/>
      <dgm:t>
        <a:bodyPr/>
        <a:lstStyle/>
        <a:p>
          <a:endParaRPr lang="en-US"/>
        </a:p>
      </dgm:t>
    </dgm:pt>
    <dgm:pt modelId="{2B519994-45F6-49B9-B6F2-E36B9CF0A4FD}">
      <dgm:prSet phldrT="[Text]" custT="1"/>
      <dgm:spPr/>
      <dgm:t>
        <a:bodyPr/>
        <a:lstStyle/>
        <a:p>
          <a:pPr algn="l"/>
          <a:r>
            <a:rPr lang="en-US" sz="1600" b="1" dirty="0"/>
            <a:t>PLDs (L, S, R, W)</a:t>
          </a:r>
        </a:p>
        <a:p>
          <a:pPr algn="l"/>
          <a:r>
            <a:rPr lang="en-US" sz="1400" dirty="0"/>
            <a:t>1. Beginning</a:t>
          </a:r>
        </a:p>
        <a:p>
          <a:pPr algn="l"/>
          <a:r>
            <a:rPr lang="en-US" sz="1400" dirty="0"/>
            <a:t>2. Intermediate</a:t>
          </a:r>
        </a:p>
        <a:p>
          <a:pPr algn="l"/>
          <a:r>
            <a:rPr lang="en-US" sz="1400" dirty="0"/>
            <a:t>3. Advanced</a:t>
          </a:r>
        </a:p>
        <a:p>
          <a:pPr algn="l"/>
          <a:r>
            <a:rPr lang="en-US" sz="1400" dirty="0"/>
            <a:t>4. Advanced High</a:t>
          </a:r>
        </a:p>
      </dgm:t>
    </dgm:pt>
    <dgm:pt modelId="{97315F42-C424-4676-85BF-1E42790CF49F}" type="parTrans" cxnId="{35644E2A-7017-4C2F-9E8D-C1A1A67B8A0E}">
      <dgm:prSet/>
      <dgm:spPr/>
      <dgm:t>
        <a:bodyPr/>
        <a:lstStyle/>
        <a:p>
          <a:endParaRPr lang="en-US"/>
        </a:p>
      </dgm:t>
    </dgm:pt>
    <dgm:pt modelId="{E5D0D2B6-B86D-447D-A3B0-C2FFF2792D8E}" type="sibTrans" cxnId="{35644E2A-7017-4C2F-9E8D-C1A1A67B8A0E}">
      <dgm:prSet/>
      <dgm:spPr/>
      <dgm:t>
        <a:bodyPr/>
        <a:lstStyle/>
        <a:p>
          <a:endParaRPr lang="en-US"/>
        </a:p>
      </dgm:t>
    </dgm:pt>
    <dgm:pt modelId="{5855982A-9250-4516-A05C-BEE90BE1C60A}" type="pres">
      <dgm:prSet presAssocID="{D14B4D17-4ED2-4221-BAEB-0E1ECB52F877}" presName="matrix" presStyleCnt="0">
        <dgm:presLayoutVars>
          <dgm:chMax val="1"/>
          <dgm:dir/>
          <dgm:resizeHandles val="exact"/>
        </dgm:presLayoutVars>
      </dgm:prSet>
      <dgm:spPr/>
      <dgm:t>
        <a:bodyPr/>
        <a:lstStyle/>
        <a:p>
          <a:endParaRPr lang="en-US"/>
        </a:p>
      </dgm:t>
    </dgm:pt>
    <dgm:pt modelId="{9B6D47A2-014A-4122-8406-51C4AFD8F44E}" type="pres">
      <dgm:prSet presAssocID="{D14B4D17-4ED2-4221-BAEB-0E1ECB52F877}" presName="diamond" presStyleLbl="bgShp" presStyleIdx="0" presStyleCnt="1" custLinFactNeighborY="-1449"/>
      <dgm:spPr/>
    </dgm:pt>
    <dgm:pt modelId="{3D47F994-D99F-4BFB-B0BC-5F557206D9EB}" type="pres">
      <dgm:prSet presAssocID="{D14B4D17-4ED2-4221-BAEB-0E1ECB52F877}" presName="quad1" presStyleLbl="node1" presStyleIdx="0" presStyleCnt="4">
        <dgm:presLayoutVars>
          <dgm:chMax val="0"/>
          <dgm:chPref val="0"/>
          <dgm:bulletEnabled val="1"/>
        </dgm:presLayoutVars>
      </dgm:prSet>
      <dgm:spPr/>
      <dgm:t>
        <a:bodyPr/>
        <a:lstStyle/>
        <a:p>
          <a:endParaRPr lang="en-US"/>
        </a:p>
      </dgm:t>
    </dgm:pt>
    <dgm:pt modelId="{C0C5167B-E899-4649-B636-99459A81D0BD}" type="pres">
      <dgm:prSet presAssocID="{D14B4D17-4ED2-4221-BAEB-0E1ECB52F877}" presName="quad2" presStyleLbl="node1" presStyleIdx="1" presStyleCnt="4">
        <dgm:presLayoutVars>
          <dgm:chMax val="0"/>
          <dgm:chPref val="0"/>
          <dgm:bulletEnabled val="1"/>
        </dgm:presLayoutVars>
      </dgm:prSet>
      <dgm:spPr/>
      <dgm:t>
        <a:bodyPr/>
        <a:lstStyle/>
        <a:p>
          <a:endParaRPr lang="en-US"/>
        </a:p>
      </dgm:t>
    </dgm:pt>
    <dgm:pt modelId="{1C3DF9A1-7433-48B3-88A4-6C2AAED0C340}" type="pres">
      <dgm:prSet presAssocID="{D14B4D17-4ED2-4221-BAEB-0E1ECB52F877}" presName="quad3" presStyleLbl="node1" presStyleIdx="2" presStyleCnt="4">
        <dgm:presLayoutVars>
          <dgm:chMax val="0"/>
          <dgm:chPref val="0"/>
          <dgm:bulletEnabled val="1"/>
        </dgm:presLayoutVars>
      </dgm:prSet>
      <dgm:spPr/>
      <dgm:t>
        <a:bodyPr/>
        <a:lstStyle/>
        <a:p>
          <a:endParaRPr lang="en-US"/>
        </a:p>
      </dgm:t>
    </dgm:pt>
    <dgm:pt modelId="{D4276030-1DE8-4431-BFB5-97E83ECCC63A}" type="pres">
      <dgm:prSet presAssocID="{D14B4D17-4ED2-4221-BAEB-0E1ECB52F877}" presName="quad4" presStyleLbl="node1" presStyleIdx="3" presStyleCnt="4" custScaleX="100409">
        <dgm:presLayoutVars>
          <dgm:chMax val="0"/>
          <dgm:chPref val="0"/>
          <dgm:bulletEnabled val="1"/>
        </dgm:presLayoutVars>
      </dgm:prSet>
      <dgm:spPr/>
      <dgm:t>
        <a:bodyPr/>
        <a:lstStyle/>
        <a:p>
          <a:endParaRPr lang="en-US"/>
        </a:p>
      </dgm:t>
    </dgm:pt>
  </dgm:ptLst>
  <dgm:cxnLst>
    <dgm:cxn modelId="{FB6F55B1-65C6-014B-ACD2-E9424EA65CF0}" type="presOf" srcId="{0AA5EA78-82D8-46BB-B8DF-6C243F7D9C79}" destId="{C0C5167B-E899-4649-B636-99459A81D0BD}" srcOrd="0" destOrd="0" presId="urn:microsoft.com/office/officeart/2005/8/layout/matrix3"/>
    <dgm:cxn modelId="{720AA93E-0138-994D-B0AA-B267F5BA7D5F}" type="presOf" srcId="{3AD2F78D-16E9-4D71-84C1-73F99FF0F2E7}" destId="{1C3DF9A1-7433-48B3-88A4-6C2AAED0C340}" srcOrd="0" destOrd="0" presId="urn:microsoft.com/office/officeart/2005/8/layout/matrix3"/>
    <dgm:cxn modelId="{882701B4-3281-3F46-A7D5-3998C9E53CDC}" type="presOf" srcId="{F9733497-2E1A-4902-9F0B-5301E7A66F74}" destId="{3D47F994-D99F-4BFB-B0BC-5F557206D9EB}" srcOrd="0" destOrd="0" presId="urn:microsoft.com/office/officeart/2005/8/layout/matrix3"/>
    <dgm:cxn modelId="{9652B2F0-D781-904D-A52E-28154F48F433}" type="presOf" srcId="{2B519994-45F6-49B9-B6F2-E36B9CF0A4FD}" destId="{D4276030-1DE8-4431-BFB5-97E83ECCC63A}" srcOrd="0" destOrd="0" presId="urn:microsoft.com/office/officeart/2005/8/layout/matrix3"/>
    <dgm:cxn modelId="{6A97505F-3F65-4580-B0ED-19910F80EFFB}" srcId="{D14B4D17-4ED2-4221-BAEB-0E1ECB52F877}" destId="{F9733497-2E1A-4902-9F0B-5301E7A66F74}" srcOrd="0" destOrd="0" parTransId="{022B928F-C121-4E88-95D4-C5B44DD78DAC}" sibTransId="{5D080F10-E7C2-4699-ADC7-992AA2B0E1F6}"/>
    <dgm:cxn modelId="{35644E2A-7017-4C2F-9E8D-C1A1A67B8A0E}" srcId="{D14B4D17-4ED2-4221-BAEB-0E1ECB52F877}" destId="{2B519994-45F6-49B9-B6F2-E36B9CF0A4FD}" srcOrd="3" destOrd="0" parTransId="{97315F42-C424-4676-85BF-1E42790CF49F}" sibTransId="{E5D0D2B6-B86D-447D-A3B0-C2FFF2792D8E}"/>
    <dgm:cxn modelId="{D1D41CA7-474D-4C55-88DD-2D76851B7BCD}" srcId="{D14B4D17-4ED2-4221-BAEB-0E1ECB52F877}" destId="{3AD2F78D-16E9-4D71-84C1-73F99FF0F2E7}" srcOrd="2" destOrd="0" parTransId="{1025DACD-DB3C-4E74-AB76-52E2D6297867}" sibTransId="{A7FAFAAC-0F92-4A95-9ABE-1C037F6EA704}"/>
    <dgm:cxn modelId="{8EAC3777-67CE-6B4F-BC28-25B79799B1D5}" type="presOf" srcId="{D14B4D17-4ED2-4221-BAEB-0E1ECB52F877}" destId="{5855982A-9250-4516-A05C-BEE90BE1C60A}" srcOrd="0" destOrd="0" presId="urn:microsoft.com/office/officeart/2005/8/layout/matrix3"/>
    <dgm:cxn modelId="{591F64AD-F33C-439C-B371-41FF7F623801}" srcId="{D14B4D17-4ED2-4221-BAEB-0E1ECB52F877}" destId="{0AA5EA78-82D8-46BB-B8DF-6C243F7D9C79}" srcOrd="1" destOrd="0" parTransId="{B8E64441-5F83-451E-B28D-053C7B3CAB46}" sibTransId="{5F28F525-F0AE-4F35-844F-D459E10B380B}"/>
    <dgm:cxn modelId="{2375C529-964C-B746-8161-E2157F0A251A}" type="presParOf" srcId="{5855982A-9250-4516-A05C-BEE90BE1C60A}" destId="{9B6D47A2-014A-4122-8406-51C4AFD8F44E}" srcOrd="0" destOrd="0" presId="urn:microsoft.com/office/officeart/2005/8/layout/matrix3"/>
    <dgm:cxn modelId="{7F3B6FD8-82F8-9145-8D27-D0639CEB01EC}" type="presParOf" srcId="{5855982A-9250-4516-A05C-BEE90BE1C60A}" destId="{3D47F994-D99F-4BFB-B0BC-5F557206D9EB}" srcOrd="1" destOrd="0" presId="urn:microsoft.com/office/officeart/2005/8/layout/matrix3"/>
    <dgm:cxn modelId="{B03359BD-C417-0944-A71C-25F7F7D3E92E}" type="presParOf" srcId="{5855982A-9250-4516-A05C-BEE90BE1C60A}" destId="{C0C5167B-E899-4649-B636-99459A81D0BD}" srcOrd="2" destOrd="0" presId="urn:microsoft.com/office/officeart/2005/8/layout/matrix3"/>
    <dgm:cxn modelId="{D0C7DC2F-8712-744C-B00A-201E18F8E1DB}" type="presParOf" srcId="{5855982A-9250-4516-A05C-BEE90BE1C60A}" destId="{1C3DF9A1-7433-48B3-88A4-6C2AAED0C340}" srcOrd="3" destOrd="0" presId="urn:microsoft.com/office/officeart/2005/8/layout/matrix3"/>
    <dgm:cxn modelId="{5F3240D8-BFD8-964B-9AEE-E35DDF929CEF}" type="presParOf" srcId="{5855982A-9250-4516-A05C-BEE90BE1C60A}" destId="{D4276030-1DE8-4431-BFB5-97E83ECCC63A}" srcOrd="4" destOrd="0" presId="urn:microsoft.com/office/officeart/2005/8/layout/matrix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B12AD0-1B99-4EFE-9D1D-53CA76ACA4DA}" type="doc">
      <dgm:prSet loTypeId="urn:microsoft.com/office/officeart/2009/layout/ReverseList" loCatId="relationship" qsTypeId="urn:microsoft.com/office/officeart/2005/8/quickstyle/simple1" qsCatId="simple" csTypeId="urn:microsoft.com/office/officeart/2005/8/colors/accent2_5" csCatId="accent2" phldr="1"/>
      <dgm:spPr/>
      <dgm:t>
        <a:bodyPr/>
        <a:lstStyle/>
        <a:p>
          <a:endParaRPr lang="en-US"/>
        </a:p>
      </dgm:t>
    </dgm:pt>
    <dgm:pt modelId="{41E6BC86-1F6E-4255-84EE-9E8E6C6DE6E2}">
      <dgm:prSet phldrT="[Text]"/>
      <dgm:spPr/>
      <dgm:t>
        <a:bodyPr/>
        <a:lstStyle/>
        <a:p>
          <a:r>
            <a:rPr lang="en-US" dirty="0"/>
            <a:t>Teacher</a:t>
          </a:r>
        </a:p>
      </dgm:t>
    </dgm:pt>
    <dgm:pt modelId="{0585CC55-37CC-4959-8C48-896B0775441F}" type="parTrans" cxnId="{F3A774B9-BEB5-494F-AF3D-EE3734384ECC}">
      <dgm:prSet/>
      <dgm:spPr/>
      <dgm:t>
        <a:bodyPr/>
        <a:lstStyle/>
        <a:p>
          <a:endParaRPr lang="en-US"/>
        </a:p>
      </dgm:t>
    </dgm:pt>
    <dgm:pt modelId="{48AF2D36-41A6-4C35-A466-9CC0402F5B00}" type="sibTrans" cxnId="{F3A774B9-BEB5-494F-AF3D-EE3734384ECC}">
      <dgm:prSet/>
      <dgm:spPr/>
      <dgm:t>
        <a:bodyPr/>
        <a:lstStyle/>
        <a:p>
          <a:endParaRPr lang="en-US"/>
        </a:p>
      </dgm:t>
    </dgm:pt>
    <dgm:pt modelId="{97991F9F-282A-4C5B-A908-D8F4BDF5BE31}">
      <dgm:prSet phldrT="[Text]"/>
      <dgm:spPr/>
      <dgm:t>
        <a:bodyPr/>
        <a:lstStyle/>
        <a:p>
          <a:r>
            <a:rPr lang="en-US" dirty="0"/>
            <a:t>Student</a:t>
          </a:r>
        </a:p>
      </dgm:t>
    </dgm:pt>
    <dgm:pt modelId="{83F74A90-6D0D-43B1-9C93-C4C81E2C21DE}" type="parTrans" cxnId="{AF7A4D4C-0C5B-4043-9567-E822FEAC0F31}">
      <dgm:prSet/>
      <dgm:spPr/>
      <dgm:t>
        <a:bodyPr/>
        <a:lstStyle/>
        <a:p>
          <a:endParaRPr lang="en-US"/>
        </a:p>
      </dgm:t>
    </dgm:pt>
    <dgm:pt modelId="{BC9403C4-364A-49C7-847C-BE14B55A7195}" type="sibTrans" cxnId="{AF7A4D4C-0C5B-4043-9567-E822FEAC0F31}">
      <dgm:prSet/>
      <dgm:spPr/>
      <dgm:t>
        <a:bodyPr/>
        <a:lstStyle/>
        <a:p>
          <a:endParaRPr lang="en-US"/>
        </a:p>
      </dgm:t>
    </dgm:pt>
    <dgm:pt modelId="{0081DF58-309A-4FE2-A574-85A774FE5DF9}" type="pres">
      <dgm:prSet presAssocID="{A2B12AD0-1B99-4EFE-9D1D-53CA76ACA4DA}" presName="Name0" presStyleCnt="0">
        <dgm:presLayoutVars>
          <dgm:chMax val="2"/>
          <dgm:chPref val="2"/>
          <dgm:animLvl val="lvl"/>
        </dgm:presLayoutVars>
      </dgm:prSet>
      <dgm:spPr/>
      <dgm:t>
        <a:bodyPr/>
        <a:lstStyle/>
        <a:p>
          <a:endParaRPr lang="en-US"/>
        </a:p>
      </dgm:t>
    </dgm:pt>
    <dgm:pt modelId="{D97F5EF5-A169-4E75-893E-1CBF1535EA4D}" type="pres">
      <dgm:prSet presAssocID="{A2B12AD0-1B99-4EFE-9D1D-53CA76ACA4DA}" presName="LeftText" presStyleLbl="revTx" presStyleIdx="0" presStyleCnt="0">
        <dgm:presLayoutVars>
          <dgm:bulletEnabled val="1"/>
        </dgm:presLayoutVars>
      </dgm:prSet>
      <dgm:spPr/>
      <dgm:t>
        <a:bodyPr/>
        <a:lstStyle/>
        <a:p>
          <a:endParaRPr lang="en-US"/>
        </a:p>
      </dgm:t>
    </dgm:pt>
    <dgm:pt modelId="{DD88FC50-40D8-47FE-8645-878A5960E50F}" type="pres">
      <dgm:prSet presAssocID="{A2B12AD0-1B99-4EFE-9D1D-53CA76ACA4DA}" presName="LeftNode" presStyleLbl="bgImgPlace1" presStyleIdx="0" presStyleCnt="2">
        <dgm:presLayoutVars>
          <dgm:chMax val="2"/>
          <dgm:chPref val="2"/>
        </dgm:presLayoutVars>
      </dgm:prSet>
      <dgm:spPr/>
      <dgm:t>
        <a:bodyPr/>
        <a:lstStyle/>
        <a:p>
          <a:endParaRPr lang="en-US"/>
        </a:p>
      </dgm:t>
    </dgm:pt>
    <dgm:pt modelId="{36C2615C-487A-49EB-A6E5-84D3A93BE305}" type="pres">
      <dgm:prSet presAssocID="{A2B12AD0-1B99-4EFE-9D1D-53CA76ACA4DA}" presName="RightText" presStyleLbl="revTx" presStyleIdx="0" presStyleCnt="0">
        <dgm:presLayoutVars>
          <dgm:bulletEnabled val="1"/>
        </dgm:presLayoutVars>
      </dgm:prSet>
      <dgm:spPr/>
      <dgm:t>
        <a:bodyPr/>
        <a:lstStyle/>
        <a:p>
          <a:endParaRPr lang="en-US"/>
        </a:p>
      </dgm:t>
    </dgm:pt>
    <dgm:pt modelId="{F4C0C1E5-A32D-4ED3-B71C-934660E11119}" type="pres">
      <dgm:prSet presAssocID="{A2B12AD0-1B99-4EFE-9D1D-53CA76ACA4DA}" presName="RightNode" presStyleLbl="bgImgPlace1" presStyleIdx="1" presStyleCnt="2">
        <dgm:presLayoutVars>
          <dgm:chMax val="0"/>
          <dgm:chPref val="0"/>
        </dgm:presLayoutVars>
      </dgm:prSet>
      <dgm:spPr/>
      <dgm:t>
        <a:bodyPr/>
        <a:lstStyle/>
        <a:p>
          <a:endParaRPr lang="en-US"/>
        </a:p>
      </dgm:t>
    </dgm:pt>
    <dgm:pt modelId="{2883DCC8-5AB2-418E-A421-91939D39E450}" type="pres">
      <dgm:prSet presAssocID="{A2B12AD0-1B99-4EFE-9D1D-53CA76ACA4DA}" presName="TopArrow" presStyleLbl="node1" presStyleIdx="0" presStyleCnt="2"/>
      <dgm:spPr/>
    </dgm:pt>
    <dgm:pt modelId="{D785C179-9251-4D9A-8473-668CACF5C5BC}" type="pres">
      <dgm:prSet presAssocID="{A2B12AD0-1B99-4EFE-9D1D-53CA76ACA4DA}" presName="BottomArrow" presStyleLbl="node1" presStyleIdx="1" presStyleCnt="2"/>
      <dgm:spPr/>
    </dgm:pt>
  </dgm:ptLst>
  <dgm:cxnLst>
    <dgm:cxn modelId="{A8173A0A-BCD3-624C-912E-1539626F6660}" type="presOf" srcId="{A2B12AD0-1B99-4EFE-9D1D-53CA76ACA4DA}" destId="{0081DF58-309A-4FE2-A574-85A774FE5DF9}" srcOrd="0" destOrd="0" presId="urn:microsoft.com/office/officeart/2009/layout/ReverseList"/>
    <dgm:cxn modelId="{B7DF7EBA-56BE-5448-8681-5E2134B1F6B5}" type="presOf" srcId="{41E6BC86-1F6E-4255-84EE-9E8E6C6DE6E2}" destId="{D97F5EF5-A169-4E75-893E-1CBF1535EA4D}" srcOrd="0" destOrd="0" presId="urn:microsoft.com/office/officeart/2009/layout/ReverseList"/>
    <dgm:cxn modelId="{AF7A4D4C-0C5B-4043-9567-E822FEAC0F31}" srcId="{A2B12AD0-1B99-4EFE-9D1D-53CA76ACA4DA}" destId="{97991F9F-282A-4C5B-A908-D8F4BDF5BE31}" srcOrd="1" destOrd="0" parTransId="{83F74A90-6D0D-43B1-9C93-C4C81E2C21DE}" sibTransId="{BC9403C4-364A-49C7-847C-BE14B55A7195}"/>
    <dgm:cxn modelId="{6FC69CB3-DD5D-9E44-BC6A-A1DFEDA51640}" type="presOf" srcId="{41E6BC86-1F6E-4255-84EE-9E8E6C6DE6E2}" destId="{DD88FC50-40D8-47FE-8645-878A5960E50F}" srcOrd="1" destOrd="0" presId="urn:microsoft.com/office/officeart/2009/layout/ReverseList"/>
    <dgm:cxn modelId="{E4E44A86-20E2-704D-AA1C-F599A041F9A3}" type="presOf" srcId="{97991F9F-282A-4C5B-A908-D8F4BDF5BE31}" destId="{F4C0C1E5-A32D-4ED3-B71C-934660E11119}" srcOrd="1" destOrd="0" presId="urn:microsoft.com/office/officeart/2009/layout/ReverseList"/>
    <dgm:cxn modelId="{4178F9BD-5089-FF4E-9E1F-F2FCA21D2BBC}" type="presOf" srcId="{97991F9F-282A-4C5B-A908-D8F4BDF5BE31}" destId="{36C2615C-487A-49EB-A6E5-84D3A93BE305}" srcOrd="0" destOrd="0" presId="urn:microsoft.com/office/officeart/2009/layout/ReverseList"/>
    <dgm:cxn modelId="{F3A774B9-BEB5-494F-AF3D-EE3734384ECC}" srcId="{A2B12AD0-1B99-4EFE-9D1D-53CA76ACA4DA}" destId="{41E6BC86-1F6E-4255-84EE-9E8E6C6DE6E2}" srcOrd="0" destOrd="0" parTransId="{0585CC55-37CC-4959-8C48-896B0775441F}" sibTransId="{48AF2D36-41A6-4C35-A466-9CC0402F5B00}"/>
    <dgm:cxn modelId="{C0115043-5FF4-2846-9F85-870D0A9FC7CD}" type="presParOf" srcId="{0081DF58-309A-4FE2-A574-85A774FE5DF9}" destId="{D97F5EF5-A169-4E75-893E-1CBF1535EA4D}" srcOrd="0" destOrd="0" presId="urn:microsoft.com/office/officeart/2009/layout/ReverseList"/>
    <dgm:cxn modelId="{14C6A3DB-937C-E346-9B6A-AC561390430E}" type="presParOf" srcId="{0081DF58-309A-4FE2-A574-85A774FE5DF9}" destId="{DD88FC50-40D8-47FE-8645-878A5960E50F}" srcOrd="1" destOrd="0" presId="urn:microsoft.com/office/officeart/2009/layout/ReverseList"/>
    <dgm:cxn modelId="{98AA1311-F957-9A46-8695-0542DA279210}" type="presParOf" srcId="{0081DF58-309A-4FE2-A574-85A774FE5DF9}" destId="{36C2615C-487A-49EB-A6E5-84D3A93BE305}" srcOrd="2" destOrd="0" presId="urn:microsoft.com/office/officeart/2009/layout/ReverseList"/>
    <dgm:cxn modelId="{478DE0B4-600F-9F43-A014-16031959D710}" type="presParOf" srcId="{0081DF58-309A-4FE2-A574-85A774FE5DF9}" destId="{F4C0C1E5-A32D-4ED3-B71C-934660E11119}" srcOrd="3" destOrd="0" presId="urn:microsoft.com/office/officeart/2009/layout/ReverseList"/>
    <dgm:cxn modelId="{AF0B616A-0BA8-F242-AE8E-531B005F21CF}" type="presParOf" srcId="{0081DF58-309A-4FE2-A574-85A774FE5DF9}" destId="{2883DCC8-5AB2-418E-A421-91939D39E450}" srcOrd="4" destOrd="0" presId="urn:microsoft.com/office/officeart/2009/layout/ReverseList"/>
    <dgm:cxn modelId="{BF2E826D-743F-A649-9FC4-EE8B331D048D}" type="presParOf" srcId="{0081DF58-309A-4FE2-A574-85A774FE5DF9}" destId="{D785C179-9251-4D9A-8473-668CACF5C5BC}"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D139F-3C8C-274F-80D9-2A3FB4792F48}">
      <dsp:nvSpPr>
        <dsp:cNvPr id="0" name=""/>
        <dsp:cNvSpPr/>
      </dsp:nvSpPr>
      <dsp:spPr>
        <a:xfrm>
          <a:off x="514349" y="0"/>
          <a:ext cx="5829300" cy="4771571"/>
        </a:xfrm>
        <a:prstGeom prst="rightArrow">
          <a:avLst/>
        </a:prstGeom>
        <a:solidFill>
          <a:schemeClr val="accent1">
            <a:tint val="4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DCD16F2-EF07-8C41-ABA6-C123D8E373BF}">
      <dsp:nvSpPr>
        <dsp:cNvPr id="0" name=""/>
        <dsp:cNvSpPr/>
      </dsp:nvSpPr>
      <dsp:spPr>
        <a:xfrm>
          <a:off x="2344" y="1431471"/>
          <a:ext cx="1522958"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Second Language Acquisition</a:t>
          </a:r>
          <a:endParaRPr lang="en-US" sz="2000" kern="1200" dirty="0"/>
        </a:p>
      </dsp:txBody>
      <dsp:txXfrm>
        <a:off x="76689" y="1505816"/>
        <a:ext cx="1374268" cy="1759938"/>
      </dsp:txXfrm>
    </dsp:sp>
    <dsp:sp modelId="{EF0B61D1-3868-904B-B560-526619594A85}">
      <dsp:nvSpPr>
        <dsp:cNvPr id="0" name=""/>
        <dsp:cNvSpPr/>
      </dsp:nvSpPr>
      <dsp:spPr>
        <a:xfrm>
          <a:off x="1779128" y="1431471"/>
          <a:ext cx="1522958"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TELPAS-ELPS Connection</a:t>
          </a:r>
          <a:endParaRPr lang="en-US" sz="2000" kern="1200" dirty="0"/>
        </a:p>
      </dsp:txBody>
      <dsp:txXfrm>
        <a:off x="1853473" y="1505816"/>
        <a:ext cx="1374268" cy="1759938"/>
      </dsp:txXfrm>
    </dsp:sp>
    <dsp:sp modelId="{E90D7A83-F295-4D49-A507-DA2D2062DE47}">
      <dsp:nvSpPr>
        <dsp:cNvPr id="0" name=""/>
        <dsp:cNvSpPr/>
      </dsp:nvSpPr>
      <dsp:spPr>
        <a:xfrm>
          <a:off x="3555913" y="1431471"/>
          <a:ext cx="1522958"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ELPS LIAG and ELPS Tool</a:t>
          </a:r>
          <a:endParaRPr lang="en-US" sz="2000" kern="1200" dirty="0"/>
        </a:p>
      </dsp:txBody>
      <dsp:txXfrm>
        <a:off x="3630258" y="1505816"/>
        <a:ext cx="1374268" cy="1759938"/>
      </dsp:txXfrm>
    </dsp:sp>
    <dsp:sp modelId="{2E9A1309-CBC5-4249-98F5-5A04DE6F0124}">
      <dsp:nvSpPr>
        <dsp:cNvPr id="0" name=""/>
        <dsp:cNvSpPr/>
      </dsp:nvSpPr>
      <dsp:spPr>
        <a:xfrm>
          <a:off x="5332697" y="1431471"/>
          <a:ext cx="1522958"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LPAC Procedures</a:t>
          </a:r>
        </a:p>
      </dsp:txBody>
      <dsp:txXfrm>
        <a:off x="5407042" y="1505816"/>
        <a:ext cx="1374268" cy="1759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204DA-B01F-0348-ADD8-BED05B16FC98}">
      <dsp:nvSpPr>
        <dsp:cNvPr id="0" name=""/>
        <dsp:cNvSpPr/>
      </dsp:nvSpPr>
      <dsp:spPr>
        <a:xfrm>
          <a:off x="4238420" y="2571976"/>
          <a:ext cx="3512063" cy="304765"/>
        </a:xfrm>
        <a:custGeom>
          <a:avLst/>
          <a:gdLst/>
          <a:ahLst/>
          <a:cxnLst/>
          <a:rect l="0" t="0" r="0" b="0"/>
          <a:pathLst>
            <a:path>
              <a:moveTo>
                <a:pt x="0" y="0"/>
              </a:moveTo>
              <a:lnTo>
                <a:pt x="0" y="152382"/>
              </a:lnTo>
              <a:lnTo>
                <a:pt x="3512063" y="152382"/>
              </a:lnTo>
              <a:lnTo>
                <a:pt x="3512063" y="30476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46A038-57B0-CD44-83B7-935F78672B50}">
      <dsp:nvSpPr>
        <dsp:cNvPr id="0" name=""/>
        <dsp:cNvSpPr/>
      </dsp:nvSpPr>
      <dsp:spPr>
        <a:xfrm>
          <a:off x="4238420" y="2571976"/>
          <a:ext cx="1756031" cy="304765"/>
        </a:xfrm>
        <a:custGeom>
          <a:avLst/>
          <a:gdLst/>
          <a:ahLst/>
          <a:cxnLst/>
          <a:rect l="0" t="0" r="0" b="0"/>
          <a:pathLst>
            <a:path>
              <a:moveTo>
                <a:pt x="0" y="0"/>
              </a:moveTo>
              <a:lnTo>
                <a:pt x="0" y="152382"/>
              </a:lnTo>
              <a:lnTo>
                <a:pt x="1756031" y="152382"/>
              </a:lnTo>
              <a:lnTo>
                <a:pt x="1756031" y="30476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BF8E9B-3768-E54E-BF4D-CD37F1629F50}">
      <dsp:nvSpPr>
        <dsp:cNvPr id="0" name=""/>
        <dsp:cNvSpPr/>
      </dsp:nvSpPr>
      <dsp:spPr>
        <a:xfrm>
          <a:off x="4192700" y="2571976"/>
          <a:ext cx="91440" cy="304765"/>
        </a:xfrm>
        <a:custGeom>
          <a:avLst/>
          <a:gdLst/>
          <a:ahLst/>
          <a:cxnLst/>
          <a:rect l="0" t="0" r="0" b="0"/>
          <a:pathLst>
            <a:path>
              <a:moveTo>
                <a:pt x="45720" y="0"/>
              </a:moveTo>
              <a:lnTo>
                <a:pt x="45720" y="30476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276A36-6CA2-7247-B4BB-14523720D558}">
      <dsp:nvSpPr>
        <dsp:cNvPr id="0" name=""/>
        <dsp:cNvSpPr/>
      </dsp:nvSpPr>
      <dsp:spPr>
        <a:xfrm>
          <a:off x="2482388" y="2571976"/>
          <a:ext cx="1756031" cy="304765"/>
        </a:xfrm>
        <a:custGeom>
          <a:avLst/>
          <a:gdLst/>
          <a:ahLst/>
          <a:cxnLst/>
          <a:rect l="0" t="0" r="0" b="0"/>
          <a:pathLst>
            <a:path>
              <a:moveTo>
                <a:pt x="1756031" y="0"/>
              </a:moveTo>
              <a:lnTo>
                <a:pt x="1756031" y="152382"/>
              </a:lnTo>
              <a:lnTo>
                <a:pt x="0" y="152382"/>
              </a:lnTo>
              <a:lnTo>
                <a:pt x="0" y="30476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2F1932-299B-E645-A837-8D6B07A6B1B4}">
      <dsp:nvSpPr>
        <dsp:cNvPr id="0" name=""/>
        <dsp:cNvSpPr/>
      </dsp:nvSpPr>
      <dsp:spPr>
        <a:xfrm>
          <a:off x="726357" y="2571976"/>
          <a:ext cx="3512063" cy="304765"/>
        </a:xfrm>
        <a:custGeom>
          <a:avLst/>
          <a:gdLst/>
          <a:ahLst/>
          <a:cxnLst/>
          <a:rect l="0" t="0" r="0" b="0"/>
          <a:pathLst>
            <a:path>
              <a:moveTo>
                <a:pt x="3512063" y="0"/>
              </a:moveTo>
              <a:lnTo>
                <a:pt x="3512063" y="152382"/>
              </a:lnTo>
              <a:lnTo>
                <a:pt x="0" y="152382"/>
              </a:lnTo>
              <a:lnTo>
                <a:pt x="0" y="30476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CC12C3-6DD2-5D4D-81D6-0B8B603736A8}">
      <dsp:nvSpPr>
        <dsp:cNvPr id="0" name=""/>
        <dsp:cNvSpPr/>
      </dsp:nvSpPr>
      <dsp:spPr>
        <a:xfrm>
          <a:off x="2069264" y="1846343"/>
          <a:ext cx="4338312" cy="725632"/>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a:t>Krashen’s</a:t>
          </a:r>
          <a:r>
            <a:rPr lang="en-US" sz="2400" kern="1200" dirty="0"/>
            <a:t> Five Hypothesis</a:t>
          </a:r>
        </a:p>
      </dsp:txBody>
      <dsp:txXfrm>
        <a:off x="2069264" y="1846343"/>
        <a:ext cx="4338312" cy="725632"/>
      </dsp:txXfrm>
    </dsp:sp>
    <dsp:sp modelId="{EF0F4F0A-FCAD-D948-AE7A-4DD74290C6F8}">
      <dsp:nvSpPr>
        <dsp:cNvPr id="0" name=""/>
        <dsp:cNvSpPr/>
      </dsp:nvSpPr>
      <dsp:spPr>
        <a:xfrm>
          <a:off x="724" y="2876742"/>
          <a:ext cx="1451265" cy="725632"/>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Learning vs Acquisition</a:t>
          </a:r>
        </a:p>
      </dsp:txBody>
      <dsp:txXfrm>
        <a:off x="724" y="2876742"/>
        <a:ext cx="1451265" cy="725632"/>
      </dsp:txXfrm>
    </dsp:sp>
    <dsp:sp modelId="{24948F49-15A7-6444-BB47-E6EC7BDF74BD}">
      <dsp:nvSpPr>
        <dsp:cNvPr id="0" name=""/>
        <dsp:cNvSpPr/>
      </dsp:nvSpPr>
      <dsp:spPr>
        <a:xfrm>
          <a:off x="1756755" y="2876742"/>
          <a:ext cx="1451265" cy="725632"/>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Monitor</a:t>
          </a:r>
        </a:p>
      </dsp:txBody>
      <dsp:txXfrm>
        <a:off x="1756755" y="2876742"/>
        <a:ext cx="1451265" cy="725632"/>
      </dsp:txXfrm>
    </dsp:sp>
    <dsp:sp modelId="{59C39413-22C1-E844-8052-739CBEB2DBB7}">
      <dsp:nvSpPr>
        <dsp:cNvPr id="0" name=""/>
        <dsp:cNvSpPr/>
      </dsp:nvSpPr>
      <dsp:spPr>
        <a:xfrm>
          <a:off x="3512787" y="2876742"/>
          <a:ext cx="1451265" cy="725632"/>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Natural  Order</a:t>
          </a:r>
        </a:p>
      </dsp:txBody>
      <dsp:txXfrm>
        <a:off x="3512787" y="2876742"/>
        <a:ext cx="1451265" cy="725632"/>
      </dsp:txXfrm>
    </dsp:sp>
    <dsp:sp modelId="{B8B99AFC-BB0F-A34E-9651-91067B48424E}">
      <dsp:nvSpPr>
        <dsp:cNvPr id="0" name=""/>
        <dsp:cNvSpPr/>
      </dsp:nvSpPr>
      <dsp:spPr>
        <a:xfrm>
          <a:off x="5268819" y="2876742"/>
          <a:ext cx="1451265" cy="725632"/>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Input</a:t>
          </a:r>
        </a:p>
      </dsp:txBody>
      <dsp:txXfrm>
        <a:off x="5268819" y="2876742"/>
        <a:ext cx="1451265" cy="725632"/>
      </dsp:txXfrm>
    </dsp:sp>
    <dsp:sp modelId="{C125B562-CD66-3D44-9620-88ABCDBF653F}">
      <dsp:nvSpPr>
        <dsp:cNvPr id="0" name=""/>
        <dsp:cNvSpPr/>
      </dsp:nvSpPr>
      <dsp:spPr>
        <a:xfrm>
          <a:off x="7024850" y="2876742"/>
          <a:ext cx="1451265" cy="725632"/>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Affective Filter</a:t>
          </a:r>
        </a:p>
      </dsp:txBody>
      <dsp:txXfrm>
        <a:off x="7024850" y="2876742"/>
        <a:ext cx="1451265" cy="725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D47A2-014A-4122-8406-51C4AFD8F44E}">
      <dsp:nvSpPr>
        <dsp:cNvPr id="0" name=""/>
        <dsp:cNvSpPr/>
      </dsp:nvSpPr>
      <dsp:spPr>
        <a:xfrm>
          <a:off x="1180320" y="0"/>
          <a:ext cx="5120677" cy="512067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47F994-D99F-4BFB-B0BC-5F557206D9EB}">
      <dsp:nvSpPr>
        <dsp:cNvPr id="0" name=""/>
        <dsp:cNvSpPr/>
      </dsp:nvSpPr>
      <dsp:spPr>
        <a:xfrm>
          <a:off x="1666785" y="486464"/>
          <a:ext cx="1997064" cy="1997064"/>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a:t>Big Ideas </a:t>
          </a:r>
        </a:p>
        <a:p>
          <a:pPr lvl="0" algn="l" defTabSz="711200">
            <a:lnSpc>
              <a:spcPct val="90000"/>
            </a:lnSpc>
            <a:spcBef>
              <a:spcPct val="0"/>
            </a:spcBef>
            <a:spcAft>
              <a:spcPct val="35000"/>
            </a:spcAft>
          </a:pPr>
          <a:r>
            <a:rPr lang="en-US" sz="1400" kern="1200" dirty="0"/>
            <a:t>1. Make Content Comprehensible </a:t>
          </a:r>
        </a:p>
        <a:p>
          <a:pPr lvl="0" algn="l" defTabSz="711200">
            <a:lnSpc>
              <a:spcPct val="90000"/>
            </a:lnSpc>
            <a:spcBef>
              <a:spcPct val="0"/>
            </a:spcBef>
            <a:spcAft>
              <a:spcPct val="35000"/>
            </a:spcAft>
          </a:pPr>
          <a:r>
            <a:rPr lang="en-US" sz="1400" kern="1200" dirty="0"/>
            <a:t>2. Develop Academic Language</a:t>
          </a:r>
        </a:p>
      </dsp:txBody>
      <dsp:txXfrm>
        <a:off x="1764274" y="583953"/>
        <a:ext cx="1802086" cy="1802086"/>
      </dsp:txXfrm>
    </dsp:sp>
    <dsp:sp modelId="{C0C5167B-E899-4649-B636-99459A81D0BD}">
      <dsp:nvSpPr>
        <dsp:cNvPr id="0" name=""/>
        <dsp:cNvSpPr/>
      </dsp:nvSpPr>
      <dsp:spPr>
        <a:xfrm>
          <a:off x="3817469" y="486464"/>
          <a:ext cx="1997064" cy="1997064"/>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a:t>Big Responsibilities</a:t>
          </a:r>
        </a:p>
        <a:p>
          <a:pPr lvl="0" algn="l" defTabSz="711200">
            <a:lnSpc>
              <a:spcPct val="90000"/>
            </a:lnSpc>
            <a:spcBef>
              <a:spcPct val="0"/>
            </a:spcBef>
            <a:spcAft>
              <a:spcPct val="35000"/>
            </a:spcAft>
          </a:pPr>
          <a:r>
            <a:rPr lang="en-US" sz="1400" kern="1200" dirty="0"/>
            <a:t>1. Communicated</a:t>
          </a:r>
        </a:p>
        <a:p>
          <a:pPr lvl="0" algn="l" defTabSz="711200">
            <a:lnSpc>
              <a:spcPct val="90000"/>
            </a:lnSpc>
            <a:spcBef>
              <a:spcPct val="0"/>
            </a:spcBef>
            <a:spcAft>
              <a:spcPct val="35000"/>
            </a:spcAft>
          </a:pPr>
          <a:r>
            <a:rPr lang="en-US" sz="1400" kern="1200" dirty="0"/>
            <a:t>2. Sequenced</a:t>
          </a:r>
        </a:p>
        <a:p>
          <a:pPr lvl="0" algn="l" defTabSz="711200">
            <a:lnSpc>
              <a:spcPct val="90000"/>
            </a:lnSpc>
            <a:spcBef>
              <a:spcPct val="0"/>
            </a:spcBef>
            <a:spcAft>
              <a:spcPct val="35000"/>
            </a:spcAft>
          </a:pPr>
          <a:r>
            <a:rPr lang="en-US" sz="1400" kern="1200" dirty="0"/>
            <a:t>3. </a:t>
          </a:r>
          <a:r>
            <a:rPr lang="en-US" sz="1400" kern="1200" dirty="0" err="1"/>
            <a:t>Scaffolded</a:t>
          </a:r>
          <a:endParaRPr lang="en-US" sz="1400" kern="1200" dirty="0"/>
        </a:p>
      </dsp:txBody>
      <dsp:txXfrm>
        <a:off x="3914958" y="583953"/>
        <a:ext cx="1802086" cy="1802086"/>
      </dsp:txXfrm>
    </dsp:sp>
    <dsp:sp modelId="{1C3DF9A1-7433-48B3-88A4-6C2AAED0C340}">
      <dsp:nvSpPr>
        <dsp:cNvPr id="0" name=""/>
        <dsp:cNvSpPr/>
      </dsp:nvSpPr>
      <dsp:spPr>
        <a:xfrm>
          <a:off x="1666785" y="2637148"/>
          <a:ext cx="1997064" cy="1997064"/>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a:t>Student Expectations</a:t>
          </a:r>
        </a:p>
        <a:p>
          <a:pPr lvl="0" algn="l" defTabSz="711200">
            <a:lnSpc>
              <a:spcPct val="90000"/>
            </a:lnSpc>
            <a:spcBef>
              <a:spcPct val="0"/>
            </a:spcBef>
            <a:spcAft>
              <a:spcPct val="35000"/>
            </a:spcAft>
          </a:pPr>
          <a:r>
            <a:rPr lang="en-US" sz="1400" kern="1200" dirty="0"/>
            <a:t>1. Listening</a:t>
          </a:r>
        </a:p>
        <a:p>
          <a:pPr lvl="0" algn="l" defTabSz="711200">
            <a:lnSpc>
              <a:spcPct val="90000"/>
            </a:lnSpc>
            <a:spcBef>
              <a:spcPct val="0"/>
            </a:spcBef>
            <a:spcAft>
              <a:spcPct val="35000"/>
            </a:spcAft>
          </a:pPr>
          <a:r>
            <a:rPr lang="en-US" sz="1400" kern="1200" dirty="0"/>
            <a:t>2. Speaking</a:t>
          </a:r>
        </a:p>
        <a:p>
          <a:pPr lvl="0" algn="l" defTabSz="711200">
            <a:lnSpc>
              <a:spcPct val="90000"/>
            </a:lnSpc>
            <a:spcBef>
              <a:spcPct val="0"/>
            </a:spcBef>
            <a:spcAft>
              <a:spcPct val="35000"/>
            </a:spcAft>
          </a:pPr>
          <a:r>
            <a:rPr lang="en-US" sz="1400" kern="1200" dirty="0"/>
            <a:t>3. Reading</a:t>
          </a:r>
        </a:p>
        <a:p>
          <a:pPr lvl="0" algn="l" defTabSz="711200">
            <a:lnSpc>
              <a:spcPct val="90000"/>
            </a:lnSpc>
            <a:spcBef>
              <a:spcPct val="0"/>
            </a:spcBef>
            <a:spcAft>
              <a:spcPct val="35000"/>
            </a:spcAft>
          </a:pPr>
          <a:r>
            <a:rPr lang="en-US" sz="1400" kern="1200" dirty="0"/>
            <a:t>4. Writing</a:t>
          </a:r>
        </a:p>
        <a:p>
          <a:pPr lvl="0" algn="l" defTabSz="711200">
            <a:lnSpc>
              <a:spcPct val="90000"/>
            </a:lnSpc>
            <a:spcBef>
              <a:spcPct val="0"/>
            </a:spcBef>
            <a:spcAft>
              <a:spcPct val="35000"/>
            </a:spcAft>
          </a:pPr>
          <a:r>
            <a:rPr lang="en-US" sz="1400" kern="1200" dirty="0"/>
            <a:t>5. Learning </a:t>
          </a:r>
          <a:r>
            <a:rPr lang="en-US" sz="1100" kern="1200" dirty="0"/>
            <a:t>Strategies</a:t>
          </a:r>
        </a:p>
      </dsp:txBody>
      <dsp:txXfrm>
        <a:off x="1764274" y="2734637"/>
        <a:ext cx="1802086" cy="1802086"/>
      </dsp:txXfrm>
    </dsp:sp>
    <dsp:sp modelId="{D4276030-1DE8-4431-BFB5-97E83ECCC63A}">
      <dsp:nvSpPr>
        <dsp:cNvPr id="0" name=""/>
        <dsp:cNvSpPr/>
      </dsp:nvSpPr>
      <dsp:spPr>
        <a:xfrm>
          <a:off x="3813385" y="2637148"/>
          <a:ext cx="2005232" cy="1997064"/>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a:t>PLDs (L, S, R, W)</a:t>
          </a:r>
        </a:p>
        <a:p>
          <a:pPr lvl="0" algn="l" defTabSz="711200">
            <a:lnSpc>
              <a:spcPct val="90000"/>
            </a:lnSpc>
            <a:spcBef>
              <a:spcPct val="0"/>
            </a:spcBef>
            <a:spcAft>
              <a:spcPct val="35000"/>
            </a:spcAft>
          </a:pPr>
          <a:r>
            <a:rPr lang="en-US" sz="1400" kern="1200" dirty="0"/>
            <a:t>1. Beginning</a:t>
          </a:r>
        </a:p>
        <a:p>
          <a:pPr lvl="0" algn="l" defTabSz="711200">
            <a:lnSpc>
              <a:spcPct val="90000"/>
            </a:lnSpc>
            <a:spcBef>
              <a:spcPct val="0"/>
            </a:spcBef>
            <a:spcAft>
              <a:spcPct val="35000"/>
            </a:spcAft>
          </a:pPr>
          <a:r>
            <a:rPr lang="en-US" sz="1400" kern="1200" dirty="0"/>
            <a:t>2. Intermediate</a:t>
          </a:r>
        </a:p>
        <a:p>
          <a:pPr lvl="0" algn="l" defTabSz="711200">
            <a:lnSpc>
              <a:spcPct val="90000"/>
            </a:lnSpc>
            <a:spcBef>
              <a:spcPct val="0"/>
            </a:spcBef>
            <a:spcAft>
              <a:spcPct val="35000"/>
            </a:spcAft>
          </a:pPr>
          <a:r>
            <a:rPr lang="en-US" sz="1400" kern="1200" dirty="0"/>
            <a:t>3. Advanced</a:t>
          </a:r>
        </a:p>
        <a:p>
          <a:pPr lvl="0" algn="l" defTabSz="711200">
            <a:lnSpc>
              <a:spcPct val="90000"/>
            </a:lnSpc>
            <a:spcBef>
              <a:spcPct val="0"/>
            </a:spcBef>
            <a:spcAft>
              <a:spcPct val="35000"/>
            </a:spcAft>
          </a:pPr>
          <a:r>
            <a:rPr lang="en-US" sz="1400" kern="1200" dirty="0"/>
            <a:t>4. Advanced High</a:t>
          </a:r>
        </a:p>
      </dsp:txBody>
      <dsp:txXfrm>
        <a:off x="3910874" y="2734637"/>
        <a:ext cx="1810254" cy="18020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8FC50-40D8-47FE-8645-878A5960E50F}">
      <dsp:nvSpPr>
        <dsp:cNvPr id="0" name=""/>
        <dsp:cNvSpPr/>
      </dsp:nvSpPr>
      <dsp:spPr>
        <a:xfrm rot="16200000">
          <a:off x="482599" y="1159641"/>
          <a:ext cx="2455563" cy="1500609"/>
        </a:xfrm>
        <a:prstGeom prst="round2SameRect">
          <a:avLst>
            <a:gd name="adj1" fmla="val 16670"/>
            <a:gd name="adj2" fmla="val 0"/>
          </a:avLst>
        </a:prstGeom>
        <a:solidFill>
          <a:schemeClr val="accent2">
            <a:tint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77800" rIns="160020" bIns="177800" numCol="1" spcCol="1270" anchor="t" anchorCtr="0">
          <a:noAutofit/>
        </a:bodyPr>
        <a:lstStyle/>
        <a:p>
          <a:pPr lvl="0" algn="l" defTabSz="1244600">
            <a:lnSpc>
              <a:spcPct val="90000"/>
            </a:lnSpc>
            <a:spcBef>
              <a:spcPct val="0"/>
            </a:spcBef>
            <a:spcAft>
              <a:spcPct val="35000"/>
            </a:spcAft>
          </a:pPr>
          <a:r>
            <a:rPr lang="en-US" sz="2800" kern="1200" dirty="0"/>
            <a:t>Teacher</a:t>
          </a:r>
        </a:p>
      </dsp:txBody>
      <dsp:txXfrm rot="5400000">
        <a:off x="1033343" y="755432"/>
        <a:ext cx="1427342" cy="2309029"/>
      </dsp:txXfrm>
    </dsp:sp>
    <dsp:sp modelId="{F4C0C1E5-A32D-4ED3-B71C-934660E11119}">
      <dsp:nvSpPr>
        <dsp:cNvPr id="0" name=""/>
        <dsp:cNvSpPr/>
      </dsp:nvSpPr>
      <dsp:spPr>
        <a:xfrm rot="5400000">
          <a:off x="2051348" y="1159641"/>
          <a:ext cx="2455563" cy="1500609"/>
        </a:xfrm>
        <a:prstGeom prst="round2SameRect">
          <a:avLst>
            <a:gd name="adj1" fmla="val 16670"/>
            <a:gd name="adj2" fmla="val 0"/>
          </a:avLst>
        </a:prstGeom>
        <a:solidFill>
          <a:schemeClr val="accent2">
            <a:tint val="50000"/>
            <a:hueOff val="-12069"/>
            <a:satOff val="-586"/>
            <a:lumOff val="14254"/>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77800" rIns="106680" bIns="177800" numCol="1" spcCol="1270" anchor="t" anchorCtr="0">
          <a:noAutofit/>
        </a:bodyPr>
        <a:lstStyle/>
        <a:p>
          <a:pPr lvl="0" algn="l" defTabSz="1244600">
            <a:lnSpc>
              <a:spcPct val="90000"/>
            </a:lnSpc>
            <a:spcBef>
              <a:spcPct val="0"/>
            </a:spcBef>
            <a:spcAft>
              <a:spcPct val="35000"/>
            </a:spcAft>
          </a:pPr>
          <a:r>
            <a:rPr lang="en-US" sz="2800" kern="1200" dirty="0"/>
            <a:t>Student</a:t>
          </a:r>
        </a:p>
      </dsp:txBody>
      <dsp:txXfrm rot="-5400000">
        <a:off x="2528825" y="755432"/>
        <a:ext cx="1427342" cy="2309029"/>
      </dsp:txXfrm>
    </dsp:sp>
    <dsp:sp modelId="{2883DCC8-5AB2-418E-A421-91939D39E450}">
      <dsp:nvSpPr>
        <dsp:cNvPr id="0" name=""/>
        <dsp:cNvSpPr/>
      </dsp:nvSpPr>
      <dsp:spPr>
        <a:xfrm>
          <a:off x="1710227" y="0"/>
          <a:ext cx="1568749" cy="1568673"/>
        </a:xfrm>
        <a:prstGeom prst="circularArrow">
          <a:avLst>
            <a:gd name="adj1" fmla="val 12500"/>
            <a:gd name="adj2" fmla="val 1142322"/>
            <a:gd name="adj3" fmla="val 20457678"/>
            <a:gd name="adj4" fmla="val 10800000"/>
            <a:gd name="adj5" fmla="val 12500"/>
          </a:avLst>
        </a:prstGeom>
        <a:solidFill>
          <a:schemeClr val="accent2">
            <a:alpha val="9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85C179-9251-4D9A-8473-668CACF5C5BC}">
      <dsp:nvSpPr>
        <dsp:cNvPr id="0" name=""/>
        <dsp:cNvSpPr/>
      </dsp:nvSpPr>
      <dsp:spPr>
        <a:xfrm rot="10800000">
          <a:off x="1710227" y="2250837"/>
          <a:ext cx="1568749" cy="1568673"/>
        </a:xfrm>
        <a:prstGeom prst="circularArrow">
          <a:avLst>
            <a:gd name="adj1" fmla="val 12500"/>
            <a:gd name="adj2" fmla="val 1142322"/>
            <a:gd name="adj3" fmla="val 20457678"/>
            <a:gd name="adj4" fmla="val 10800000"/>
            <a:gd name="adj5" fmla="val 12500"/>
          </a:avLst>
        </a:prstGeom>
        <a:solidFill>
          <a:schemeClr val="accent2">
            <a:alpha val="90000"/>
            <a:hueOff val="0"/>
            <a:satOff val="0"/>
            <a:lumOff val="0"/>
            <a:alphaOff val="-40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DDA89-C744-4943-B458-B4FF2BC70EB9}" type="datetimeFigureOut">
              <a:rPr lang="en-US" smtClean="0"/>
              <a:t>5/28/19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0B302-C447-7E46-88B7-B5D8B53B875E}" type="slidenum">
              <a:rPr lang="en-US" smtClean="0"/>
              <a:t>‹#›</a:t>
            </a:fld>
            <a:endParaRPr lang="en-US"/>
          </a:p>
        </p:txBody>
      </p:sp>
    </p:spTree>
    <p:extLst>
      <p:ext uri="{BB962C8B-B14F-4D97-AF65-F5344CB8AC3E}">
        <p14:creationId xmlns:p14="http://schemas.microsoft.com/office/powerpoint/2010/main" val="570477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5/28/19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5/28/19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5/28/19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5/28/19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64A0E-7E47-5649-B75C-84712CE8C2F5}" type="datetimeFigureOut">
              <a:rPr lang="en-US" smtClean="0"/>
              <a:t>5/28/19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F64A0E-7E47-5649-B75C-84712CE8C2F5}" type="datetimeFigureOut">
              <a:rPr lang="en-US" smtClean="0"/>
              <a:t>5/28/19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F64A0E-7E47-5649-B75C-84712CE8C2F5}" type="datetimeFigureOut">
              <a:rPr lang="en-US" smtClean="0"/>
              <a:t>5/28/19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B5A8B-5C51-E141-90B4-CFD4D03FB02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F64A0E-7E47-5649-B75C-84712CE8C2F5}" type="datetimeFigureOut">
              <a:rPr lang="en-US" smtClean="0"/>
              <a:t>5/28/19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64A0E-7E47-5649-B75C-84712CE8C2F5}" type="datetimeFigureOut">
              <a:rPr lang="en-US" smtClean="0"/>
              <a:t>5/28/19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5/28/19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5/28/19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DF64A0E-7E47-5649-B75C-84712CE8C2F5}" type="datetimeFigureOut">
              <a:rPr lang="en-US" smtClean="0"/>
              <a:t>5/28/19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B6B5A8B-5C51-E141-90B4-CFD4D03FB02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xasgateway.com/" TargetMode="Externa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projects.esc20.net/page/lpac_resources" TargetMode="Externa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22.jpeg"/><Relationship Id="rId8" Type="http://schemas.openxmlformats.org/officeDocument/2006/relationships/hyperlink" Target="http://flickr.com/photos/malabooboo/3410174637" TargetMode="External"/><Relationship Id="rId9" Type="http://schemas.openxmlformats.org/officeDocument/2006/relationships/hyperlink" Target="https://creativecommons.org/licenses/by-nc/2.0/" TargetMode="External"/><Relationship Id="rId10"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2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2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emf"/><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youtube.com/watch?v=D4pH6TxKzus" TargetMode="Externa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emf"/><Relationship Id="rId5"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7810" y="2544030"/>
            <a:ext cx="7349658" cy="1524000"/>
          </a:xfrm>
        </p:spPr>
        <p:txBody>
          <a:bodyPr/>
          <a:lstStyle/>
          <a:p>
            <a:r>
              <a:rPr lang="en-US" sz="5000" b="1" dirty="0" smtClean="0">
                <a:ln w="12700">
                  <a:solidFill>
                    <a:schemeClr val="tx2">
                      <a:satMod val="155000"/>
                    </a:schemeClr>
                  </a:solidFill>
                  <a:prstDash val="solid"/>
                </a:ln>
                <a:solidFill>
                  <a:srgbClr val="000000"/>
                </a:solidFill>
              </a:rPr>
              <a:t>EL </a:t>
            </a:r>
            <a:r>
              <a:rPr lang="en-US" sz="5000" b="1" dirty="0">
                <a:ln w="12700">
                  <a:solidFill>
                    <a:schemeClr val="tx2">
                      <a:satMod val="155000"/>
                    </a:schemeClr>
                  </a:solidFill>
                  <a:prstDash val="solid"/>
                </a:ln>
                <a:solidFill>
                  <a:srgbClr val="000000"/>
                </a:solidFill>
              </a:rPr>
              <a:t>Instructional Academy</a:t>
            </a:r>
          </a:p>
        </p:txBody>
      </p:sp>
      <p:sp>
        <p:nvSpPr>
          <p:cNvPr id="6" name="Text Placeholder 5"/>
          <p:cNvSpPr>
            <a:spLocks noGrp="1"/>
          </p:cNvSpPr>
          <p:nvPr>
            <p:ph type="subTitle" idx="1"/>
          </p:nvPr>
        </p:nvSpPr>
        <p:spPr>
          <a:xfrm>
            <a:off x="2511657" y="4558246"/>
            <a:ext cx="6308786" cy="990600"/>
          </a:xfrm>
        </p:spPr>
        <p:txBody>
          <a:bodyPr>
            <a:noAutofit/>
          </a:bodyPr>
          <a:lstStyle/>
          <a:p>
            <a:r>
              <a:rPr lang="en-US" sz="1800" b="1" dirty="0"/>
              <a:t>Karina E. Chapa, M.Ed.</a:t>
            </a:r>
          </a:p>
          <a:p>
            <a:r>
              <a:rPr lang="en-US" sz="1800" dirty="0"/>
              <a:t>Language Proficiency, </a:t>
            </a:r>
            <a:r>
              <a:rPr lang="en-US" sz="1800" dirty="0" err="1"/>
              <a:t>Biliteracy</a:t>
            </a:r>
            <a:r>
              <a:rPr lang="en-US" sz="1800" dirty="0"/>
              <a:t> and Cultural Diversity Director</a:t>
            </a:r>
          </a:p>
          <a:p>
            <a:r>
              <a:rPr lang="en-US" sz="1800" u="sng" dirty="0"/>
              <a:t>kchapa@esc1.net</a:t>
            </a:r>
          </a:p>
          <a:p>
            <a:r>
              <a:rPr lang="en-US" sz="1800" dirty="0"/>
              <a:t>Twitter @esc1bilingual @</a:t>
            </a:r>
            <a:r>
              <a:rPr lang="en-US" sz="1800" dirty="0" err="1"/>
              <a:t>bilingualpride</a:t>
            </a:r>
            <a:endParaRPr lang="en-US" sz="1800" dirty="0"/>
          </a:p>
        </p:txBody>
      </p:sp>
      <p:pic>
        <p:nvPicPr>
          <p:cNvPr id="8"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99163" y="4429288"/>
            <a:ext cx="1505912" cy="1500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825733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355" y="3619052"/>
            <a:ext cx="7543800" cy="1676400"/>
          </a:xfrm>
        </p:spPr>
        <p:txBody>
          <a:bodyPr>
            <a:normAutofit/>
          </a:bodyPr>
          <a:lstStyle/>
          <a:p>
            <a:r>
              <a:rPr lang="en-US" sz="4800" dirty="0"/>
              <a:t>ELPS </a:t>
            </a:r>
            <a:br>
              <a:rPr lang="en-US" sz="4800" dirty="0"/>
            </a:br>
            <a:r>
              <a:rPr lang="en-US" sz="4800" dirty="0"/>
              <a:t>Anticipation Guide</a:t>
            </a:r>
          </a:p>
        </p:txBody>
      </p:sp>
      <p:sp>
        <p:nvSpPr>
          <p:cNvPr id="4" name="Content Placeholder 3"/>
          <p:cNvSpPr>
            <a:spLocks noGrp="1"/>
          </p:cNvSpPr>
          <p:nvPr>
            <p:ph idx="4294967295"/>
          </p:nvPr>
        </p:nvSpPr>
        <p:spPr>
          <a:xfrm>
            <a:off x="799164" y="5251854"/>
            <a:ext cx="7543800" cy="826706"/>
          </a:xfrm>
        </p:spPr>
        <p:txBody>
          <a:bodyPr>
            <a:noAutofit/>
          </a:bodyPr>
          <a:lstStyle/>
          <a:p>
            <a:pPr marL="0" indent="0">
              <a:buNone/>
            </a:pPr>
            <a:r>
              <a:rPr lang="en-US" sz="2000" dirty="0" err="1"/>
              <a:t>kahoot.it</a:t>
            </a:r>
            <a:endParaRPr lang="en-US" sz="2000" dirty="0"/>
          </a:p>
          <a:p>
            <a:pPr marL="0" indent="0">
              <a:buNone/>
            </a:pPr>
            <a:r>
              <a:rPr lang="en-US" sz="2000" dirty="0"/>
              <a:t>create.kahoot.it</a:t>
            </a:r>
          </a:p>
        </p:txBody>
      </p:sp>
      <p:pic>
        <p:nvPicPr>
          <p:cNvPr id="6" name="Picture 5" descr="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194" y="3740054"/>
            <a:ext cx="1555398" cy="1555398"/>
          </a:xfrm>
          <a:prstGeom prst="rect">
            <a:avLst/>
          </a:prstGeom>
        </p:spPr>
      </p:pic>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783766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Statutory Requirement</a:t>
            </a:r>
          </a:p>
        </p:txBody>
      </p:sp>
      <p:sp>
        <p:nvSpPr>
          <p:cNvPr id="6" name="Content Placeholder 5"/>
          <p:cNvSpPr>
            <a:spLocks noGrp="1"/>
          </p:cNvSpPr>
          <p:nvPr>
            <p:ph idx="1"/>
          </p:nvPr>
        </p:nvSpPr>
        <p:spPr/>
        <p:txBody>
          <a:bodyPr/>
          <a:lstStyle/>
          <a:p>
            <a:r>
              <a:rPr lang="en-US" dirty="0"/>
              <a:t>19 Texas Administrative Code 74.4 Chapter 74. Curriculum Requirements Subchapter A. Required Curriculum 74.4 English Language Proficiency Standards</a:t>
            </a:r>
          </a:p>
          <a:p>
            <a:endParaRPr lang="en-US" dirty="0"/>
          </a:p>
          <a:p>
            <a:r>
              <a:rPr lang="en-US" dirty="0"/>
              <a:t>Adopted December 2007</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02555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650564"/>
            <a:ext cx="8180691" cy="1600200"/>
          </a:xfrm>
        </p:spPr>
        <p:txBody>
          <a:bodyPr>
            <a:normAutofit fontScale="90000"/>
          </a:bodyPr>
          <a:lstStyle/>
          <a:p>
            <a:r>
              <a:rPr lang="en-US" dirty="0"/>
              <a:t>ELPS: How are they organized?</a:t>
            </a:r>
          </a:p>
        </p:txBody>
      </p:sp>
      <p:graphicFrame>
        <p:nvGraphicFramePr>
          <p:cNvPr id="5" name="Diagram 4"/>
          <p:cNvGraphicFramePr/>
          <p:nvPr>
            <p:extLst/>
          </p:nvPr>
        </p:nvGraphicFramePr>
        <p:xfrm>
          <a:off x="832899" y="444288"/>
          <a:ext cx="7481319" cy="5120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506245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4572000"/>
            <a:ext cx="7543592" cy="1600200"/>
          </a:xfrm>
        </p:spPr>
        <p:txBody>
          <a:bodyPr>
            <a:normAutofit/>
          </a:bodyPr>
          <a:lstStyle/>
          <a:p>
            <a:pPr algn="ctr"/>
            <a:r>
              <a:rPr lang="en-US" sz="4400" dirty="0"/>
              <a:t>Academic + Linguistic Proficiency</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a:t>
            </a:r>
            <a:r>
              <a:rPr lang="is-IS" b="0" dirty="0"/>
              <a:t>2019</a:t>
            </a:r>
            <a:r>
              <a:rPr lang="en-US" b="0" dirty="0"/>
              <a:t> Region One Education Service Center</a:t>
            </a:r>
          </a:p>
        </p:txBody>
      </p:sp>
      <p:grpSp>
        <p:nvGrpSpPr>
          <p:cNvPr id="23" name="Group 22"/>
          <p:cNvGrpSpPr/>
          <p:nvPr/>
        </p:nvGrpSpPr>
        <p:grpSpPr>
          <a:xfrm>
            <a:off x="1842004" y="811845"/>
            <a:ext cx="5355008" cy="3582987"/>
            <a:chOff x="1856292" y="811845"/>
            <a:chExt cx="5355008" cy="3582987"/>
          </a:xfrm>
        </p:grpSpPr>
        <p:grpSp>
          <p:nvGrpSpPr>
            <p:cNvPr id="19" name="Group 18"/>
            <p:cNvGrpSpPr/>
            <p:nvPr/>
          </p:nvGrpSpPr>
          <p:grpSpPr>
            <a:xfrm>
              <a:off x="1856292" y="811845"/>
              <a:ext cx="5355008" cy="3582987"/>
              <a:chOff x="1874873" y="1003407"/>
              <a:chExt cx="5355008" cy="3582987"/>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873" y="1003407"/>
                <a:ext cx="5355008" cy="3582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Down Arrow 12"/>
              <p:cNvSpPr/>
              <p:nvPr/>
            </p:nvSpPr>
            <p:spPr>
              <a:xfrm rot="10800000">
                <a:off x="2133439" y="3380363"/>
                <a:ext cx="1214129" cy="1163167"/>
              </a:xfrm>
              <a:prstGeom prst="down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2010060" y="1365860"/>
                <a:ext cx="1447343" cy="634859"/>
              </a:xfrm>
              <a:custGeom>
                <a:avLst/>
                <a:gdLst>
                  <a:gd name="connsiteX0" fmla="*/ 0 w 2267712"/>
                  <a:gd name="connsiteY0" fmla="*/ 0 h 1898904"/>
                  <a:gd name="connsiteX1" fmla="*/ 2267712 w 2267712"/>
                  <a:gd name="connsiteY1" fmla="*/ 0 h 1898904"/>
                  <a:gd name="connsiteX2" fmla="*/ 2267712 w 2267712"/>
                  <a:gd name="connsiteY2" fmla="*/ 1898904 h 1898904"/>
                  <a:gd name="connsiteX3" fmla="*/ 0 w 2267712"/>
                  <a:gd name="connsiteY3" fmla="*/ 1898904 h 1898904"/>
                  <a:gd name="connsiteX4" fmla="*/ 0 w 2267712"/>
                  <a:gd name="connsiteY4" fmla="*/ 0 h 1898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12" h="1898904">
                    <a:moveTo>
                      <a:pt x="0" y="0"/>
                    </a:moveTo>
                    <a:lnTo>
                      <a:pt x="2267712" y="0"/>
                    </a:lnTo>
                    <a:lnTo>
                      <a:pt x="2267712" y="1898904"/>
                    </a:lnTo>
                    <a:lnTo>
                      <a:pt x="0" y="18989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2000" b="1" kern="1200" dirty="0"/>
                  <a:t>STAAR</a:t>
                </a:r>
              </a:p>
            </p:txBody>
          </p:sp>
          <p:sp>
            <p:nvSpPr>
              <p:cNvPr id="4" name="TextBox 4"/>
              <p:cNvSpPr txBox="1">
                <a:spLocks noChangeArrowheads="1"/>
              </p:cNvSpPr>
              <p:nvPr/>
            </p:nvSpPr>
            <p:spPr bwMode="auto">
              <a:xfrm>
                <a:off x="2474755" y="3503474"/>
                <a:ext cx="53149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chemeClr val="bg1"/>
                    </a:solidFill>
                  </a:rPr>
                  <a:t>T</a:t>
                </a:r>
              </a:p>
              <a:p>
                <a:pPr algn="ctr" eaLnBrk="1" hangingPunct="1"/>
                <a:r>
                  <a:rPr lang="en-US" sz="1400" b="1" dirty="0">
                    <a:solidFill>
                      <a:schemeClr val="bg1"/>
                    </a:solidFill>
                  </a:rPr>
                  <a:t>E</a:t>
                </a:r>
              </a:p>
              <a:p>
                <a:pPr algn="ctr" eaLnBrk="1" hangingPunct="1"/>
                <a:r>
                  <a:rPr lang="en-US" sz="1400" b="1" dirty="0">
                    <a:solidFill>
                      <a:schemeClr val="bg1"/>
                    </a:solidFill>
                  </a:rPr>
                  <a:t>K</a:t>
                </a:r>
              </a:p>
              <a:p>
                <a:pPr algn="ctr" eaLnBrk="1" hangingPunct="1"/>
                <a:r>
                  <a:rPr lang="en-US" sz="1400" b="1" dirty="0">
                    <a:solidFill>
                      <a:schemeClr val="bg1"/>
                    </a:solidFill>
                  </a:rPr>
                  <a:t>S</a:t>
                </a:r>
              </a:p>
            </p:txBody>
          </p:sp>
          <p:sp>
            <p:nvSpPr>
              <p:cNvPr id="18" name="Freeform 17"/>
              <p:cNvSpPr/>
              <p:nvPr/>
            </p:nvSpPr>
            <p:spPr>
              <a:xfrm>
                <a:off x="5486387" y="1380254"/>
                <a:ext cx="1571639" cy="634859"/>
              </a:xfrm>
              <a:custGeom>
                <a:avLst/>
                <a:gdLst>
                  <a:gd name="connsiteX0" fmla="*/ 0 w 2267712"/>
                  <a:gd name="connsiteY0" fmla="*/ 0 h 1898904"/>
                  <a:gd name="connsiteX1" fmla="*/ 2267712 w 2267712"/>
                  <a:gd name="connsiteY1" fmla="*/ 0 h 1898904"/>
                  <a:gd name="connsiteX2" fmla="*/ 2267712 w 2267712"/>
                  <a:gd name="connsiteY2" fmla="*/ 1898904 h 1898904"/>
                  <a:gd name="connsiteX3" fmla="*/ 0 w 2267712"/>
                  <a:gd name="connsiteY3" fmla="*/ 1898904 h 1898904"/>
                  <a:gd name="connsiteX4" fmla="*/ 0 w 2267712"/>
                  <a:gd name="connsiteY4" fmla="*/ 0 h 1898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12" h="1898904">
                    <a:moveTo>
                      <a:pt x="0" y="0"/>
                    </a:moveTo>
                    <a:lnTo>
                      <a:pt x="2267712" y="0"/>
                    </a:lnTo>
                    <a:lnTo>
                      <a:pt x="2267712" y="1898904"/>
                    </a:lnTo>
                    <a:lnTo>
                      <a:pt x="0" y="18989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2000" b="1" kern="1200"/>
                  <a:t>TELPAS</a:t>
                </a:r>
                <a:endParaRPr lang="en-US" sz="2000" b="1" kern="1200" dirty="0"/>
              </a:p>
            </p:txBody>
          </p:sp>
        </p:grpSp>
        <p:sp>
          <p:nvSpPr>
            <p:cNvPr id="20" name="Down Arrow 19"/>
            <p:cNvSpPr/>
            <p:nvPr/>
          </p:nvSpPr>
          <p:spPr>
            <a:xfrm rot="10800000">
              <a:off x="5646492" y="3188801"/>
              <a:ext cx="1214129" cy="1163167"/>
            </a:xfrm>
            <a:prstGeom prst="down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Box 4"/>
            <p:cNvSpPr txBox="1">
              <a:spLocks noChangeArrowheads="1"/>
            </p:cNvSpPr>
            <p:nvPr/>
          </p:nvSpPr>
          <p:spPr bwMode="auto">
            <a:xfrm>
              <a:off x="5987808" y="3311912"/>
              <a:ext cx="53149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chemeClr val="bg1"/>
                  </a:solidFill>
                </a:rPr>
                <a:t>E</a:t>
              </a:r>
            </a:p>
            <a:p>
              <a:pPr algn="ctr" eaLnBrk="1" hangingPunct="1"/>
              <a:r>
                <a:rPr lang="en-US" sz="1400" b="1" dirty="0">
                  <a:solidFill>
                    <a:schemeClr val="bg1"/>
                  </a:solidFill>
                </a:rPr>
                <a:t>L</a:t>
              </a:r>
            </a:p>
            <a:p>
              <a:pPr algn="ctr" eaLnBrk="1" hangingPunct="1"/>
              <a:r>
                <a:rPr lang="en-US" sz="1400" b="1" dirty="0">
                  <a:solidFill>
                    <a:schemeClr val="bg1"/>
                  </a:solidFill>
                </a:rPr>
                <a:t>P</a:t>
              </a:r>
            </a:p>
            <a:p>
              <a:pPr algn="ctr" eaLnBrk="1" hangingPunct="1"/>
              <a:r>
                <a:rPr lang="en-US" sz="1400" b="1" dirty="0">
                  <a:solidFill>
                    <a:schemeClr val="bg1"/>
                  </a:solidFill>
                </a:rPr>
                <a:t>S</a:t>
              </a:r>
            </a:p>
          </p:txBody>
        </p:sp>
      </p:grpSp>
    </p:spTree>
    <p:extLst>
      <p:ext uri="{BB962C8B-B14F-4D97-AF65-F5344CB8AC3E}">
        <p14:creationId xmlns:p14="http://schemas.microsoft.com/office/powerpoint/2010/main" val="214078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09264" y="908566"/>
            <a:ext cx="6553200" cy="396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normAutofit/>
          </a:bodyPr>
          <a:lstStyle/>
          <a:p>
            <a:r>
              <a:rPr lang="en-US" sz="4800" dirty="0"/>
              <a:t>TEKS vs ELPS</a:t>
            </a:r>
          </a:p>
        </p:txBody>
      </p:sp>
      <p:sp>
        <p:nvSpPr>
          <p:cNvPr id="3" name="Title 1"/>
          <p:cNvSpPr txBox="1">
            <a:spLocks/>
          </p:cNvSpPr>
          <p:nvPr/>
        </p:nvSpPr>
        <p:spPr>
          <a:xfrm>
            <a:off x="1918864" y="2835791"/>
            <a:ext cx="2514600" cy="685800"/>
          </a:xfrm>
          <a:prstGeom prst="rect">
            <a:avLst/>
          </a:prstGeom>
        </p:spPr>
        <p:txBody>
          <a:bodyPr/>
          <a:lstStyle/>
          <a:p>
            <a:pPr algn="ctr">
              <a:defRPr/>
            </a:pPr>
            <a:r>
              <a:rPr lang="en-US" sz="3200" b="1" dirty="0">
                <a:solidFill>
                  <a:schemeClr val="tx2">
                    <a:satMod val="130000"/>
                  </a:schemeClr>
                </a:solidFill>
                <a:latin typeface="+mj-lt"/>
                <a:ea typeface="+mj-ea"/>
                <a:cs typeface="+mj-cs"/>
              </a:rPr>
              <a:t>TEKS</a:t>
            </a:r>
          </a:p>
        </p:txBody>
      </p:sp>
      <p:cxnSp>
        <p:nvCxnSpPr>
          <p:cNvPr id="4" name="Straight Connector 3"/>
          <p:cNvCxnSpPr/>
          <p:nvPr/>
        </p:nvCxnSpPr>
        <p:spPr>
          <a:xfrm>
            <a:off x="1773840" y="2816127"/>
            <a:ext cx="2286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814464" y="2816127"/>
            <a:ext cx="2362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a:off x="4052464" y="2149991"/>
            <a:ext cx="762000" cy="6858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1995064" y="2127766"/>
            <a:ext cx="2362200" cy="584200"/>
          </a:xfrm>
          <a:prstGeom prst="rect">
            <a:avLst/>
          </a:prstGeom>
          <a:noFill/>
        </p:spPr>
        <p:txBody>
          <a:bodyPr>
            <a:spAutoFit/>
          </a:bodyPr>
          <a:lstStyle/>
          <a:p>
            <a:pPr algn="ctr">
              <a:defRPr/>
            </a:pPr>
            <a:r>
              <a:rPr lang="en-US" sz="3200" b="1" dirty="0">
                <a:solidFill>
                  <a:schemeClr val="tx2">
                    <a:satMod val="130000"/>
                  </a:schemeClr>
                </a:solidFill>
                <a:latin typeface="+mj-lt"/>
                <a:ea typeface="+mn-ea"/>
                <a:cs typeface="+mn-cs"/>
              </a:rPr>
              <a:t>STAAR</a:t>
            </a:r>
            <a:endParaRPr lang="en-US" sz="3200" b="1" dirty="0">
              <a:latin typeface="+mj-lt"/>
              <a:ea typeface="+mn-ea"/>
              <a:cs typeface="+mn-cs"/>
            </a:endParaRPr>
          </a:p>
        </p:txBody>
      </p:sp>
      <p:sp>
        <p:nvSpPr>
          <p:cNvPr id="8" name="TextBox 7"/>
          <p:cNvSpPr txBox="1"/>
          <p:nvPr/>
        </p:nvSpPr>
        <p:spPr>
          <a:xfrm>
            <a:off x="4662064" y="2127766"/>
            <a:ext cx="2209800" cy="584200"/>
          </a:xfrm>
          <a:prstGeom prst="rect">
            <a:avLst/>
          </a:prstGeom>
          <a:noFill/>
        </p:spPr>
        <p:txBody>
          <a:bodyPr>
            <a:spAutoFit/>
          </a:bodyPr>
          <a:lstStyle/>
          <a:p>
            <a:pPr algn="ctr">
              <a:defRPr/>
            </a:pPr>
            <a:r>
              <a:rPr lang="en-US" sz="3200" b="1" dirty="0">
                <a:solidFill>
                  <a:schemeClr val="tx2">
                    <a:satMod val="130000"/>
                  </a:schemeClr>
                </a:solidFill>
                <a:latin typeface="+mj-lt"/>
                <a:ea typeface="+mn-ea"/>
                <a:cs typeface="+mn-cs"/>
              </a:rPr>
              <a:t>T</a:t>
            </a:r>
            <a:r>
              <a:rPr lang="en-US" sz="3200" b="1" dirty="0">
                <a:solidFill>
                  <a:schemeClr val="tx2">
                    <a:lumMod val="50000"/>
                  </a:schemeClr>
                </a:solidFill>
                <a:latin typeface="+mj-lt"/>
                <a:ea typeface="+mn-ea"/>
                <a:cs typeface="+mn-cs"/>
              </a:rPr>
              <a:t>ELP</a:t>
            </a:r>
            <a:r>
              <a:rPr lang="en-US" sz="3200" b="1" dirty="0">
                <a:solidFill>
                  <a:schemeClr val="tx2">
                    <a:satMod val="130000"/>
                  </a:schemeClr>
                </a:solidFill>
                <a:latin typeface="+mj-lt"/>
                <a:ea typeface="+mn-ea"/>
                <a:cs typeface="+mn-cs"/>
              </a:rPr>
              <a:t>A</a:t>
            </a:r>
            <a:r>
              <a:rPr lang="en-US" sz="3200" b="1" dirty="0">
                <a:solidFill>
                  <a:schemeClr val="tx2">
                    <a:lumMod val="50000"/>
                  </a:schemeClr>
                </a:solidFill>
                <a:latin typeface="+mj-lt"/>
                <a:ea typeface="+mn-ea"/>
                <a:cs typeface="+mn-cs"/>
              </a:rPr>
              <a:t>S</a:t>
            </a:r>
            <a:endParaRPr lang="en-US" sz="3200" dirty="0">
              <a:latin typeface="+mj-lt"/>
              <a:ea typeface="+mn-ea"/>
              <a:cs typeface="+mn-cs"/>
            </a:endParaRPr>
          </a:p>
        </p:txBody>
      </p:sp>
      <p:sp>
        <p:nvSpPr>
          <p:cNvPr id="9" name="Title 1"/>
          <p:cNvSpPr txBox="1">
            <a:spLocks/>
          </p:cNvSpPr>
          <p:nvPr/>
        </p:nvSpPr>
        <p:spPr>
          <a:xfrm>
            <a:off x="4509664" y="2835791"/>
            <a:ext cx="2514600" cy="685800"/>
          </a:xfrm>
          <a:prstGeom prst="rect">
            <a:avLst/>
          </a:prstGeom>
        </p:spPr>
        <p:txBody>
          <a:bodyPr/>
          <a:lstStyle/>
          <a:p>
            <a:pPr algn="ctr">
              <a:defRPr/>
            </a:pPr>
            <a:r>
              <a:rPr lang="en-US" sz="3200" b="1" dirty="0">
                <a:solidFill>
                  <a:schemeClr val="tx2">
                    <a:satMod val="130000"/>
                  </a:schemeClr>
                </a:solidFill>
                <a:latin typeface="+mj-lt"/>
                <a:ea typeface="+mj-ea"/>
                <a:cs typeface="+mj-cs"/>
              </a:rPr>
              <a:t>ELPS</a:t>
            </a:r>
          </a:p>
        </p:txBody>
      </p:sp>
      <p:sp>
        <p:nvSpPr>
          <p:cNvPr id="10" name="Rectangle 9"/>
          <p:cNvSpPr/>
          <p:nvPr/>
        </p:nvSpPr>
        <p:spPr>
          <a:xfrm>
            <a:off x="4052464" y="2835791"/>
            <a:ext cx="762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a:spLocks noChangeArrowheads="1"/>
          </p:cNvSpPr>
          <p:nvPr/>
        </p:nvSpPr>
        <p:spPr bwMode="auto">
          <a:xfrm>
            <a:off x="1385464" y="4337566"/>
            <a:ext cx="6400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Relating Factor:  </a:t>
            </a:r>
            <a:r>
              <a:rPr lang="en-US" sz="1800" i="1"/>
              <a:t>evaluates/measures</a:t>
            </a:r>
          </a:p>
        </p:txBody>
      </p:sp>
      <p:sp>
        <p:nvSpPr>
          <p:cNvPr id="13" name="TextBox 12"/>
          <p:cNvSpPr txBox="1">
            <a:spLocks noChangeArrowheads="1"/>
          </p:cNvSpPr>
          <p:nvPr/>
        </p:nvSpPr>
        <p:spPr bwMode="auto">
          <a:xfrm>
            <a:off x="1385464" y="984766"/>
            <a:ext cx="6400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t>Academic Proficiency		                    Language Proficiency</a:t>
            </a:r>
          </a:p>
        </p:txBody>
      </p:sp>
      <p:pic>
        <p:nvPicPr>
          <p:cNvPr id="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067389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TELPAS Levels</a:t>
            </a:r>
          </a:p>
        </p:txBody>
      </p:sp>
      <p:grpSp>
        <p:nvGrpSpPr>
          <p:cNvPr id="5" name="Group 30"/>
          <p:cNvGrpSpPr>
            <a:grpSpLocks/>
          </p:cNvGrpSpPr>
          <p:nvPr/>
        </p:nvGrpSpPr>
        <p:grpSpPr bwMode="auto">
          <a:xfrm>
            <a:off x="2463969" y="850745"/>
            <a:ext cx="4744720" cy="4318003"/>
            <a:chOff x="1501775" y="1744662"/>
            <a:chExt cx="5737225" cy="4884738"/>
          </a:xfrm>
        </p:grpSpPr>
        <p:pic>
          <p:nvPicPr>
            <p:cNvPr id="6" name="Picture 9" descr="This graphic illustrates that second language learning is a cumulative, spiraling, building process. "/>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1775" y="1744662"/>
              <a:ext cx="5737225" cy="488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Oval 6"/>
            <p:cNvSpPr/>
            <p:nvPr/>
          </p:nvSpPr>
          <p:spPr>
            <a:xfrm>
              <a:off x="1828800" y="2133600"/>
              <a:ext cx="3810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905000" y="2286000"/>
              <a:ext cx="36576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981200" y="2438400"/>
              <a:ext cx="35052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057400" y="2590800"/>
              <a:ext cx="33528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2133600" y="2743200"/>
              <a:ext cx="32004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209800" y="2895600"/>
              <a:ext cx="3048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209800" y="3048000"/>
              <a:ext cx="29718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286000" y="3200400"/>
              <a:ext cx="28194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362200" y="3352800"/>
              <a:ext cx="2667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2438400" y="3505200"/>
              <a:ext cx="25146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2514600" y="3657600"/>
              <a:ext cx="23622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2590800" y="3810000"/>
              <a:ext cx="2286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2667000" y="3962400"/>
              <a:ext cx="2133600" cy="53340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2743200" y="4114800"/>
              <a:ext cx="19812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2819400" y="4267200"/>
              <a:ext cx="18288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895600" y="4419600"/>
              <a:ext cx="16764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2971800" y="4572000"/>
              <a:ext cx="1524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048000" y="4724400"/>
              <a:ext cx="13716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048000" y="4876800"/>
              <a:ext cx="12954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3124200" y="5029200"/>
              <a:ext cx="11430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3200400" y="5181600"/>
              <a:ext cx="990600" cy="5334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276600" y="5410200"/>
              <a:ext cx="838200" cy="4572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3352800" y="5638800"/>
              <a:ext cx="685800" cy="3810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3505200" y="5867400"/>
              <a:ext cx="457200" cy="304800"/>
            </a:xfrm>
            <a:prstGeom prst="ellips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685229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TELPAS Domains</a:t>
            </a:r>
          </a:p>
        </p:txBody>
      </p:sp>
      <p:pic>
        <p:nvPicPr>
          <p:cNvPr id="3" name="Picture 8" descr="TP09_Level_graphic3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39406" y="754666"/>
            <a:ext cx="6154059" cy="4208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2584312" y="2085501"/>
            <a:ext cx="570990" cy="338554"/>
          </a:xfrm>
          <a:prstGeom prst="rect">
            <a:avLst/>
          </a:prstGeom>
          <a:noFill/>
        </p:spPr>
        <p:txBody>
          <a:bodyPr wrap="none" rtlCol="0">
            <a:spAutoFit/>
          </a:bodyPr>
          <a:lstStyle/>
          <a:p>
            <a:r>
              <a:rPr lang="en-US" sz="1600" strike="sngStrike" dirty="0"/>
              <a:t>10%</a:t>
            </a:r>
          </a:p>
        </p:txBody>
      </p:sp>
      <p:sp>
        <p:nvSpPr>
          <p:cNvPr id="6" name="TextBox 5"/>
          <p:cNvSpPr txBox="1"/>
          <p:nvPr/>
        </p:nvSpPr>
        <p:spPr>
          <a:xfrm>
            <a:off x="3238159" y="3019085"/>
            <a:ext cx="570990" cy="338554"/>
          </a:xfrm>
          <a:prstGeom prst="rect">
            <a:avLst/>
          </a:prstGeom>
          <a:noFill/>
        </p:spPr>
        <p:txBody>
          <a:bodyPr wrap="none" rtlCol="0">
            <a:spAutoFit/>
          </a:bodyPr>
          <a:lstStyle/>
          <a:p>
            <a:r>
              <a:rPr lang="en-US" sz="1600" strike="sngStrike" dirty="0"/>
              <a:t>10%</a:t>
            </a:r>
          </a:p>
        </p:txBody>
      </p:sp>
      <p:sp>
        <p:nvSpPr>
          <p:cNvPr id="7" name="TextBox 6"/>
          <p:cNvSpPr txBox="1"/>
          <p:nvPr/>
        </p:nvSpPr>
        <p:spPr>
          <a:xfrm>
            <a:off x="5322403" y="3076161"/>
            <a:ext cx="570990" cy="338554"/>
          </a:xfrm>
          <a:prstGeom prst="rect">
            <a:avLst/>
          </a:prstGeom>
          <a:noFill/>
        </p:spPr>
        <p:txBody>
          <a:bodyPr wrap="none" rtlCol="0">
            <a:spAutoFit/>
          </a:bodyPr>
          <a:lstStyle/>
          <a:p>
            <a:r>
              <a:rPr lang="en-US" sz="1600" strike="sngStrike" dirty="0"/>
              <a:t>50%</a:t>
            </a:r>
          </a:p>
        </p:txBody>
      </p:sp>
      <p:sp>
        <p:nvSpPr>
          <p:cNvPr id="8" name="TextBox 7"/>
          <p:cNvSpPr txBox="1"/>
          <p:nvPr/>
        </p:nvSpPr>
        <p:spPr>
          <a:xfrm>
            <a:off x="5855297" y="2112327"/>
            <a:ext cx="570990" cy="338554"/>
          </a:xfrm>
          <a:prstGeom prst="rect">
            <a:avLst/>
          </a:prstGeom>
          <a:noFill/>
        </p:spPr>
        <p:txBody>
          <a:bodyPr wrap="none" rtlCol="0">
            <a:spAutoFit/>
          </a:bodyPr>
          <a:lstStyle/>
          <a:p>
            <a:r>
              <a:rPr lang="en-US" sz="1600" strike="sngStrike" dirty="0"/>
              <a:t>30%</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
        <p:nvSpPr>
          <p:cNvPr id="4" name="5-Point Star 3"/>
          <p:cNvSpPr/>
          <p:nvPr/>
        </p:nvSpPr>
        <p:spPr>
          <a:xfrm>
            <a:off x="1439406" y="2365633"/>
            <a:ext cx="312809" cy="28806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p:cNvSpPr/>
          <p:nvPr/>
        </p:nvSpPr>
        <p:spPr>
          <a:xfrm>
            <a:off x="2840212" y="3565556"/>
            <a:ext cx="312809" cy="28806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p:cNvSpPr/>
          <p:nvPr/>
        </p:nvSpPr>
        <p:spPr>
          <a:xfrm>
            <a:off x="4651595" y="3561254"/>
            <a:ext cx="312809" cy="28806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Point Star 12"/>
          <p:cNvSpPr/>
          <p:nvPr/>
        </p:nvSpPr>
        <p:spPr>
          <a:xfrm>
            <a:off x="6426287" y="5561933"/>
            <a:ext cx="312809" cy="28806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844937" y="5561933"/>
            <a:ext cx="1585319" cy="369332"/>
          </a:xfrm>
          <a:prstGeom prst="rect">
            <a:avLst/>
          </a:prstGeom>
          <a:noFill/>
        </p:spPr>
        <p:txBody>
          <a:bodyPr wrap="square" rtlCol="0">
            <a:spAutoFit/>
          </a:bodyPr>
          <a:lstStyle/>
          <a:p>
            <a:r>
              <a:rPr lang="en-US" dirty="0"/>
              <a:t>2</a:t>
            </a:r>
            <a:r>
              <a:rPr lang="en-US" baseline="30000" dirty="0"/>
              <a:t>nd</a:t>
            </a:r>
            <a:r>
              <a:rPr lang="en-US" dirty="0"/>
              <a:t>-12</a:t>
            </a:r>
            <a:r>
              <a:rPr lang="en-US" baseline="30000" dirty="0"/>
              <a:t>th</a:t>
            </a:r>
            <a:r>
              <a:rPr lang="en-US" dirty="0"/>
              <a:t> Online</a:t>
            </a:r>
          </a:p>
        </p:txBody>
      </p:sp>
      <p:sp>
        <p:nvSpPr>
          <p:cNvPr id="15" name="TextBox 14"/>
          <p:cNvSpPr txBox="1"/>
          <p:nvPr/>
        </p:nvSpPr>
        <p:spPr>
          <a:xfrm>
            <a:off x="2269222" y="1779079"/>
            <a:ext cx="561372" cy="338554"/>
          </a:xfrm>
          <a:prstGeom prst="rect">
            <a:avLst/>
          </a:prstGeom>
          <a:noFill/>
          <a:ln>
            <a:noFill/>
          </a:ln>
        </p:spPr>
        <p:txBody>
          <a:bodyPr wrap="none" rtlCol="0">
            <a:spAutoFit/>
          </a:bodyPr>
          <a:lstStyle/>
          <a:p>
            <a:r>
              <a:rPr lang="en-US" sz="1600" dirty="0" smtClean="0">
                <a:solidFill>
                  <a:srgbClr val="FF0000"/>
                </a:solidFill>
              </a:rPr>
              <a:t>25%</a:t>
            </a:r>
            <a:endParaRPr lang="en-US" sz="1600" dirty="0">
              <a:solidFill>
                <a:srgbClr val="FF0000"/>
              </a:solidFill>
            </a:endParaRPr>
          </a:p>
        </p:txBody>
      </p:sp>
      <p:sp>
        <p:nvSpPr>
          <p:cNvPr id="17" name="TextBox 16"/>
          <p:cNvSpPr txBox="1"/>
          <p:nvPr/>
        </p:nvSpPr>
        <p:spPr>
          <a:xfrm>
            <a:off x="3153021" y="2730477"/>
            <a:ext cx="561372" cy="338554"/>
          </a:xfrm>
          <a:prstGeom prst="rect">
            <a:avLst/>
          </a:prstGeom>
          <a:noFill/>
          <a:ln>
            <a:noFill/>
          </a:ln>
        </p:spPr>
        <p:txBody>
          <a:bodyPr wrap="none" rtlCol="0">
            <a:spAutoFit/>
          </a:bodyPr>
          <a:lstStyle/>
          <a:p>
            <a:r>
              <a:rPr lang="en-US" sz="1600" dirty="0" smtClean="0">
                <a:solidFill>
                  <a:srgbClr val="FF0000"/>
                </a:solidFill>
              </a:rPr>
              <a:t>25%</a:t>
            </a:r>
            <a:endParaRPr lang="en-US" sz="1600" dirty="0">
              <a:solidFill>
                <a:srgbClr val="FF0000"/>
              </a:solidFill>
            </a:endParaRPr>
          </a:p>
        </p:txBody>
      </p:sp>
      <p:sp>
        <p:nvSpPr>
          <p:cNvPr id="18" name="TextBox 17"/>
          <p:cNvSpPr txBox="1"/>
          <p:nvPr/>
        </p:nvSpPr>
        <p:spPr>
          <a:xfrm>
            <a:off x="5373243" y="2775778"/>
            <a:ext cx="561372" cy="338554"/>
          </a:xfrm>
          <a:prstGeom prst="rect">
            <a:avLst/>
          </a:prstGeom>
          <a:noFill/>
          <a:ln>
            <a:noFill/>
          </a:ln>
        </p:spPr>
        <p:txBody>
          <a:bodyPr wrap="none" rtlCol="0">
            <a:spAutoFit/>
          </a:bodyPr>
          <a:lstStyle/>
          <a:p>
            <a:r>
              <a:rPr lang="en-US" sz="1600" dirty="0" smtClean="0">
                <a:solidFill>
                  <a:srgbClr val="FF0000"/>
                </a:solidFill>
              </a:rPr>
              <a:t>25%</a:t>
            </a:r>
            <a:endParaRPr lang="en-US" sz="1600" dirty="0">
              <a:solidFill>
                <a:srgbClr val="FF0000"/>
              </a:solidFill>
            </a:endParaRPr>
          </a:p>
        </p:txBody>
      </p:sp>
      <p:sp>
        <p:nvSpPr>
          <p:cNvPr id="19" name="TextBox 18"/>
          <p:cNvSpPr txBox="1"/>
          <p:nvPr/>
        </p:nvSpPr>
        <p:spPr>
          <a:xfrm>
            <a:off x="6140792" y="1779079"/>
            <a:ext cx="561372" cy="338554"/>
          </a:xfrm>
          <a:prstGeom prst="rect">
            <a:avLst/>
          </a:prstGeom>
          <a:noFill/>
          <a:ln>
            <a:noFill/>
          </a:ln>
        </p:spPr>
        <p:txBody>
          <a:bodyPr wrap="none" rtlCol="0">
            <a:spAutoFit/>
          </a:bodyPr>
          <a:lstStyle/>
          <a:p>
            <a:r>
              <a:rPr lang="en-US" sz="1600" dirty="0" smtClean="0">
                <a:solidFill>
                  <a:srgbClr val="FF0000"/>
                </a:solidFill>
              </a:rPr>
              <a:t>25%</a:t>
            </a:r>
            <a:endParaRPr lang="en-US" sz="1600" dirty="0">
              <a:solidFill>
                <a:srgbClr val="FF0000"/>
              </a:solidFill>
            </a:endParaRPr>
          </a:p>
        </p:txBody>
      </p:sp>
    </p:spTree>
    <p:extLst>
      <p:ext uri="{BB962C8B-B14F-4D97-AF65-F5344CB8AC3E}">
        <p14:creationId xmlns:p14="http://schemas.microsoft.com/office/powerpoint/2010/main" val="496184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040" y="485359"/>
            <a:ext cx="3450553" cy="26618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072" y="3419323"/>
            <a:ext cx="3450523" cy="2587893"/>
          </a:xfrm>
          <a:prstGeom prst="rect">
            <a:avLst/>
          </a:prstGeom>
        </p:spPr>
      </p:pic>
      <p:sp>
        <p:nvSpPr>
          <p:cNvPr id="6" name="Title 5"/>
          <p:cNvSpPr>
            <a:spLocks noGrp="1"/>
          </p:cNvSpPr>
          <p:nvPr>
            <p:ph type="title"/>
          </p:nvPr>
        </p:nvSpPr>
        <p:spPr>
          <a:xfrm>
            <a:off x="866219" y="1295400"/>
            <a:ext cx="2348929" cy="1600200"/>
          </a:xfrm>
        </p:spPr>
        <p:txBody>
          <a:bodyPr>
            <a:noAutofit/>
          </a:bodyPr>
          <a:lstStyle/>
          <a:p>
            <a:r>
              <a:rPr lang="en-US" sz="3600" dirty="0"/>
              <a:t>ELPS Resources</a:t>
            </a:r>
          </a:p>
        </p:txBody>
      </p:sp>
      <p:sp>
        <p:nvSpPr>
          <p:cNvPr id="8" name="Text Placeholder 7"/>
          <p:cNvSpPr>
            <a:spLocks noGrp="1"/>
          </p:cNvSpPr>
          <p:nvPr>
            <p:ph type="body" sz="half" idx="2"/>
          </p:nvPr>
        </p:nvSpPr>
        <p:spPr>
          <a:xfrm>
            <a:off x="876169" y="1841285"/>
            <a:ext cx="2673657" cy="4114800"/>
          </a:xfrm>
        </p:spPr>
        <p:txBody>
          <a:bodyPr>
            <a:normAutofit/>
          </a:bodyPr>
          <a:lstStyle/>
          <a:p>
            <a:r>
              <a:rPr lang="en-US" sz="2000" dirty="0"/>
              <a:t>LIAG and ELPS Instructional Tool</a:t>
            </a:r>
          </a:p>
          <a:p>
            <a:r>
              <a:rPr lang="en-US" sz="2000" dirty="0"/>
              <a:t>+</a:t>
            </a:r>
          </a:p>
          <a:p>
            <a:r>
              <a:rPr lang="en-US" sz="2000" dirty="0"/>
              <a:t>DMAC Reports</a:t>
            </a:r>
          </a:p>
        </p:txBody>
      </p:sp>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696108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ELPS Mingle!</a:t>
            </a:r>
          </a:p>
        </p:txBody>
      </p:sp>
      <p:sp>
        <p:nvSpPr>
          <p:cNvPr id="3" name="Content Placeholder 2"/>
          <p:cNvSpPr>
            <a:spLocks noGrp="1"/>
          </p:cNvSpPr>
          <p:nvPr>
            <p:ph idx="1"/>
          </p:nvPr>
        </p:nvSpPr>
        <p:spPr>
          <a:xfrm>
            <a:off x="14227" y="1020664"/>
            <a:ext cx="4598381" cy="3886200"/>
          </a:xfrm>
        </p:spPr>
        <p:txBody>
          <a:bodyPr>
            <a:noAutofit/>
          </a:bodyPr>
          <a:lstStyle/>
          <a:p>
            <a:pPr marL="800100" lvl="1" indent="-342900">
              <a:buFont typeface="+mj-lt"/>
              <a:buAutoNum type="arabicPeriod"/>
            </a:pPr>
            <a:r>
              <a:rPr lang="en-US" sz="2400" b="1" u="sng" dirty="0"/>
              <a:t>Listening</a:t>
            </a:r>
            <a:r>
              <a:rPr lang="en-US" sz="2400" dirty="0"/>
              <a:t> PLDs</a:t>
            </a:r>
          </a:p>
          <a:p>
            <a:pPr marL="800100" lvl="1" indent="-342900">
              <a:buFont typeface="+mj-lt"/>
              <a:buAutoNum type="arabicPeriod"/>
            </a:pPr>
            <a:r>
              <a:rPr lang="en-US" sz="2400" dirty="0"/>
              <a:t>Listening Expectations &amp; CCRS</a:t>
            </a:r>
          </a:p>
          <a:p>
            <a:pPr marL="800100" lvl="1" indent="-342900">
              <a:buFont typeface="+mj-lt"/>
              <a:buAutoNum type="arabicPeriod"/>
            </a:pPr>
            <a:r>
              <a:rPr lang="en-US" sz="2400" dirty="0"/>
              <a:t>Listening Teacher Behaviors</a:t>
            </a:r>
          </a:p>
          <a:p>
            <a:pPr marL="800100" lvl="1" indent="-342900">
              <a:buFont typeface="+mj-lt"/>
              <a:buAutoNum type="arabicPeriod"/>
            </a:pPr>
            <a:r>
              <a:rPr lang="en-US" sz="2400" b="1" u="sng" dirty="0"/>
              <a:t>Speaking</a:t>
            </a:r>
            <a:r>
              <a:rPr lang="en-US" sz="2400" dirty="0"/>
              <a:t> PLDs</a:t>
            </a:r>
          </a:p>
          <a:p>
            <a:pPr marL="800100" lvl="1" indent="-342900">
              <a:buFont typeface="+mj-lt"/>
              <a:buAutoNum type="arabicPeriod"/>
            </a:pPr>
            <a:r>
              <a:rPr lang="en-US" sz="2400" dirty="0"/>
              <a:t>Speaking Expectations &amp; CCRS</a:t>
            </a:r>
          </a:p>
          <a:p>
            <a:pPr marL="800100" lvl="1" indent="-342900">
              <a:buFont typeface="+mj-lt"/>
              <a:buAutoNum type="arabicPeriod"/>
            </a:pPr>
            <a:r>
              <a:rPr lang="en-US" sz="2400" dirty="0"/>
              <a:t>Speaking Teacher Behaviors</a:t>
            </a:r>
          </a:p>
        </p:txBody>
      </p:sp>
      <p:sp>
        <p:nvSpPr>
          <p:cNvPr id="5" name="Content Placeholder 2"/>
          <p:cNvSpPr txBox="1">
            <a:spLocks/>
          </p:cNvSpPr>
          <p:nvPr/>
        </p:nvSpPr>
        <p:spPr>
          <a:xfrm>
            <a:off x="4230865" y="1033266"/>
            <a:ext cx="4653287" cy="38862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914400" lvl="1" indent="-457200">
              <a:buFont typeface="+mj-lt"/>
              <a:buAutoNum type="arabicPeriod" startAt="7"/>
            </a:pPr>
            <a:r>
              <a:rPr lang="en-US" sz="2400" b="1" u="sng" dirty="0"/>
              <a:t>Reading 2-12</a:t>
            </a:r>
            <a:r>
              <a:rPr lang="en-US" sz="2400" dirty="0"/>
              <a:t> PLDs</a:t>
            </a:r>
          </a:p>
          <a:p>
            <a:pPr marL="914400" lvl="1" indent="-457200">
              <a:buFont typeface="+mj-lt"/>
              <a:buAutoNum type="arabicPeriod" startAt="7"/>
            </a:pPr>
            <a:r>
              <a:rPr lang="en-US" sz="2400" dirty="0"/>
              <a:t>Reading Expectations &amp; CCRS</a:t>
            </a:r>
          </a:p>
          <a:p>
            <a:pPr marL="914400" lvl="1" indent="-457200">
              <a:buFont typeface="+mj-lt"/>
              <a:buAutoNum type="arabicPeriod" startAt="7"/>
            </a:pPr>
            <a:r>
              <a:rPr lang="en-US" sz="2400" dirty="0"/>
              <a:t>Reading Teacher Behaviors</a:t>
            </a:r>
          </a:p>
          <a:p>
            <a:pPr marL="914400" lvl="1" indent="-457200">
              <a:buFont typeface="+mj-lt"/>
              <a:buAutoNum type="arabicPeriod" startAt="7"/>
            </a:pPr>
            <a:r>
              <a:rPr lang="en-US" sz="2400" b="1" u="sng" dirty="0"/>
              <a:t>Writing 2-12</a:t>
            </a:r>
            <a:r>
              <a:rPr lang="en-US" sz="2400" dirty="0"/>
              <a:t> PLDs</a:t>
            </a:r>
          </a:p>
          <a:p>
            <a:pPr marL="914400" lvl="1" indent="-457200">
              <a:buFont typeface="+mj-lt"/>
              <a:buAutoNum type="arabicPeriod" startAt="7"/>
            </a:pPr>
            <a:r>
              <a:rPr lang="en-US" sz="2400" dirty="0"/>
              <a:t>Writing Expectations &amp; CCRS</a:t>
            </a:r>
          </a:p>
          <a:p>
            <a:pPr marL="914400" lvl="1" indent="-457200">
              <a:buFont typeface="+mj-lt"/>
              <a:buAutoNum type="arabicPeriod" startAt="7"/>
            </a:pPr>
            <a:r>
              <a:rPr lang="en-US" sz="2400" dirty="0"/>
              <a:t>Writing Teacher Behaviors</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©2016 Region One Education Service Center</a:t>
            </a:r>
          </a:p>
        </p:txBody>
      </p:sp>
    </p:spTree>
    <p:extLst>
      <p:ext uri="{BB962C8B-B14F-4D97-AF65-F5344CB8AC3E}">
        <p14:creationId xmlns:p14="http://schemas.microsoft.com/office/powerpoint/2010/main" val="2199007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DMAC TELPAS Reports</a:t>
            </a:r>
          </a:p>
        </p:txBody>
      </p:sp>
      <p:sp>
        <p:nvSpPr>
          <p:cNvPr id="5" name="Content Placeholder 4"/>
          <p:cNvSpPr>
            <a:spLocks noGrp="1"/>
          </p:cNvSpPr>
          <p:nvPr>
            <p:ph idx="1"/>
          </p:nvPr>
        </p:nvSpPr>
        <p:spPr>
          <a:xfrm>
            <a:off x="4102134" y="410725"/>
            <a:ext cx="3892550" cy="4572000"/>
          </a:xfrm>
        </p:spPr>
        <p:txBody>
          <a:bodyPr/>
          <a:lstStyle/>
          <a:p>
            <a:r>
              <a:rPr lang="en-US" dirty="0"/>
              <a:t>Go to Home Page</a:t>
            </a:r>
          </a:p>
          <a:p>
            <a:r>
              <a:rPr lang="en-US" dirty="0"/>
              <a:t>Go to State Assessment</a:t>
            </a:r>
          </a:p>
          <a:p>
            <a:r>
              <a:rPr lang="en-US" dirty="0"/>
              <a:t>Select TELPAS</a:t>
            </a:r>
          </a:p>
          <a:p>
            <a:r>
              <a:rPr lang="en-US" dirty="0"/>
              <a:t>Select Instructional Reports</a:t>
            </a:r>
          </a:p>
          <a:p>
            <a:r>
              <a:rPr lang="en-US" dirty="0"/>
              <a:t>Select Student Language Proficiency Rating</a:t>
            </a:r>
          </a:p>
          <a:p>
            <a:r>
              <a:rPr lang="en-US" dirty="0"/>
              <a:t>Generate Report</a:t>
            </a:r>
          </a:p>
        </p:txBody>
      </p:sp>
      <p:sp>
        <p:nvSpPr>
          <p:cNvPr id="4" name="Text Placeholder 3"/>
          <p:cNvSpPr>
            <a:spLocks noGrp="1"/>
          </p:cNvSpPr>
          <p:nvPr>
            <p:ph type="body" sz="half" idx="2"/>
          </p:nvPr>
        </p:nvSpPr>
        <p:spPr/>
        <p:txBody>
          <a:bodyPr>
            <a:normAutofit/>
          </a:bodyPr>
          <a:lstStyle/>
          <a:p>
            <a:r>
              <a:rPr lang="en-US" sz="2800" dirty="0"/>
              <a:t>How to Run TELPAS Reports by Language Domain</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8398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770021" y="395288"/>
            <a:ext cx="7555832" cy="1143000"/>
          </a:xfrm>
        </p:spPr>
        <p:txBody>
          <a:bodyPr>
            <a:noAutofit/>
          </a:bodyPr>
          <a:lstStyle/>
          <a:p>
            <a:pPr algn="ctr">
              <a:defRPr/>
            </a:pPr>
            <a:r>
              <a:rPr lang="en-US" sz="4000" dirty="0"/>
              <a:t>Intellectual Property Statement</a:t>
            </a:r>
          </a:p>
        </p:txBody>
      </p:sp>
      <p:sp>
        <p:nvSpPr>
          <p:cNvPr id="17410" name="Content Placeholder 2"/>
          <p:cNvSpPr>
            <a:spLocks noGrp="1"/>
          </p:cNvSpPr>
          <p:nvPr>
            <p:ph idx="1"/>
          </p:nvPr>
        </p:nvSpPr>
        <p:spPr>
          <a:xfrm>
            <a:off x="770021" y="1905000"/>
            <a:ext cx="7555831" cy="4191000"/>
          </a:xfrm>
        </p:spPr>
        <p:txBody>
          <a:bodyPr>
            <a:normAutofit/>
          </a:bodyPr>
          <a:lstStyle/>
          <a:p>
            <a:pPr marL="114300" indent="0" algn="ctr">
              <a:buFont typeface="Arial" charset="0"/>
              <a:buNone/>
            </a:pPr>
            <a:r>
              <a:rPr lang="en-US" altLang="en-US" i="1" dirty="0">
                <a:ea typeface="MS PGothic" charset="-128"/>
                <a:cs typeface="ＭＳ Ｐゴシック" charset="-128"/>
              </a:rPr>
              <a:t>All materials, content, and forms contained in this training/presentation are the intellectual property of the Region One Education Service Center and are intended for use by session participant at the classroom, campus, or district level only.  Materials are to be used “as is” without modification.  </a:t>
            </a:r>
          </a:p>
          <a:p>
            <a:pPr marL="114300" indent="0" algn="ctr">
              <a:buFont typeface="Arial" charset="0"/>
              <a:buNone/>
            </a:pPr>
            <a:r>
              <a:rPr lang="en-US" altLang="en-US" i="1" dirty="0">
                <a:ea typeface="MS PGothic" charset="-128"/>
                <a:cs typeface="ＭＳ Ｐゴシック" charset="-128"/>
              </a:rPr>
              <a:t>Materials may not be used for personal benefit or financial gain or for use outside of the school system.</a:t>
            </a:r>
          </a:p>
          <a:p>
            <a:pPr marL="114300" indent="0" algn="ctr">
              <a:buFont typeface="Arial" charset="0"/>
              <a:buNone/>
            </a:pPr>
            <a:r>
              <a:rPr lang="en-US" altLang="en-US" dirty="0">
                <a:ea typeface="MS PGothic" charset="-128"/>
                <a:cs typeface="ＭＳ Ｐゴシック" charset="-128"/>
              </a:rPr>
              <a:t>  </a:t>
            </a:r>
          </a:p>
          <a:p>
            <a:pPr marL="114300" indent="0" algn="ctr">
              <a:buFont typeface="Arial" charset="0"/>
              <a:buNone/>
            </a:pPr>
            <a:r>
              <a:rPr lang="en-US" altLang="en-US" sz="1400" b="1" dirty="0">
                <a:ea typeface="MS PGothic" charset="-128"/>
                <a:cs typeface="ＭＳ Ｐゴシック" charset="-128"/>
              </a:rPr>
              <a:t>www.esc1.net│facebook.com/</a:t>
            </a:r>
            <a:r>
              <a:rPr lang="en-US" altLang="en-US" sz="1400" b="1" dirty="0" err="1">
                <a:ea typeface="MS PGothic" charset="-128"/>
                <a:cs typeface="ＭＳ Ｐゴシック" charset="-128"/>
              </a:rPr>
              <a:t>RegionOneEducationServiceCenter│twitter.com</a:t>
            </a:r>
            <a:r>
              <a:rPr lang="en-US" altLang="en-US" sz="1400" b="1" dirty="0">
                <a:ea typeface="MS PGothic" charset="-128"/>
                <a:cs typeface="ＭＳ Ｐゴシック" charset="-128"/>
              </a:rPr>
              <a:t>/</a:t>
            </a:r>
            <a:r>
              <a:rPr lang="en-US" altLang="en-US" sz="1400" b="1" dirty="0" err="1">
                <a:ea typeface="MS PGothic" charset="-128"/>
                <a:cs typeface="ＭＳ Ｐゴシック" charset="-128"/>
              </a:rPr>
              <a:t>RegionOneESC</a:t>
            </a:r>
            <a:endParaRPr lang="en-US" altLang="en-US" sz="1400" dirty="0">
              <a:ea typeface="MS PGothic" charset="-128"/>
              <a:cs typeface="ＭＳ Ｐゴシック" charset="-128"/>
            </a:endParaRPr>
          </a:p>
          <a:p>
            <a:pPr marL="114300" indent="0">
              <a:buFont typeface="Arial" charset="0"/>
              <a:buNone/>
            </a:pPr>
            <a:endParaRPr lang="en-US" altLang="en-US" dirty="0">
              <a:ea typeface="MS PGothic" charset="-128"/>
              <a:cs typeface="ＭＳ Ｐゴシック" charset="-128"/>
            </a:endParaRPr>
          </a:p>
        </p:txBody>
      </p:sp>
      <p:sp>
        <p:nvSpPr>
          <p:cNvPr id="5" name="Footer Placeholder 5">
            <a:extLst>
              <a:ext uri="{FF2B5EF4-FFF2-40B4-BE49-F238E27FC236}">
                <a16:creationId xmlns:a16="http://schemas.microsoft.com/office/drawing/2014/main" xmlns="" id="{14608162-3F7A-4DD9-A2AF-3CE1619F9704}"/>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a:t>
            </a:r>
            <a:r>
              <a:rPr lang="is-IS" b="0" dirty="0"/>
              <a:t>2019</a:t>
            </a:r>
            <a:r>
              <a:rPr lang="en-US" b="0" dirty="0"/>
              <a:t> 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4933" y="6256132"/>
            <a:ext cx="478395" cy="476734"/>
          </a:xfrm>
          <a:prstGeom prst="rect">
            <a:avLst/>
          </a:prstGeom>
        </p:spPr>
      </p:pic>
    </p:spTree>
    <p:extLst>
      <p:ext uri="{BB962C8B-B14F-4D97-AF65-F5344CB8AC3E}">
        <p14:creationId xmlns:p14="http://schemas.microsoft.com/office/powerpoint/2010/main" val="504721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Sample DMAC Report</a:t>
            </a:r>
          </a:p>
        </p:txBody>
      </p:sp>
      <p:grpSp>
        <p:nvGrpSpPr>
          <p:cNvPr id="9" name="Group 8"/>
          <p:cNvGrpSpPr/>
          <p:nvPr/>
        </p:nvGrpSpPr>
        <p:grpSpPr>
          <a:xfrm>
            <a:off x="462738" y="1701327"/>
            <a:ext cx="8038059" cy="2369575"/>
            <a:chOff x="445601" y="3008671"/>
            <a:chExt cx="8038059" cy="2369575"/>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77204"/>
            <a:stretch/>
          </p:blipFill>
          <p:spPr>
            <a:xfrm>
              <a:off x="445601" y="3008671"/>
              <a:ext cx="8038059" cy="2369575"/>
            </a:xfrm>
            <a:prstGeom prst="rect">
              <a:avLst/>
            </a:prstGeom>
          </p:spPr>
        </p:pic>
        <p:sp>
          <p:nvSpPr>
            <p:cNvPr id="6" name="Rectangle 5"/>
            <p:cNvSpPr/>
            <p:nvPr/>
          </p:nvSpPr>
          <p:spPr>
            <a:xfrm>
              <a:off x="1691148" y="3274142"/>
              <a:ext cx="1730478" cy="206477"/>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4537587" y="3274142"/>
              <a:ext cx="1730478" cy="206477"/>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698091" y="4478594"/>
              <a:ext cx="1533832" cy="526025"/>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568917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ELPS </a:t>
            </a:r>
            <a:r>
              <a:rPr lang="en-US" dirty="0" smtClean="0"/>
              <a:t>Online Trainings</a:t>
            </a:r>
            <a:endParaRPr lang="en-US" dirty="0"/>
          </a:p>
        </p:txBody>
      </p:sp>
      <p:sp>
        <p:nvSpPr>
          <p:cNvPr id="3" name="Content Placeholder 2"/>
          <p:cNvSpPr>
            <a:spLocks noGrp="1"/>
          </p:cNvSpPr>
          <p:nvPr>
            <p:ph idx="1"/>
          </p:nvPr>
        </p:nvSpPr>
        <p:spPr/>
        <p:txBody>
          <a:bodyPr>
            <a:normAutofit/>
          </a:bodyPr>
          <a:lstStyle/>
          <a:p>
            <a:r>
              <a:rPr lang="en-US" sz="2800" dirty="0"/>
              <a:t>Go to: </a:t>
            </a:r>
            <a:r>
              <a:rPr lang="en-US" sz="2800" dirty="0">
                <a:hlinkClick r:id="rId2"/>
              </a:rPr>
              <a:t>www.texasgateway.com</a:t>
            </a:r>
            <a:endParaRPr lang="en-US" sz="2800" dirty="0"/>
          </a:p>
          <a:p>
            <a:r>
              <a:rPr lang="en-US" sz="2800" dirty="0"/>
              <a:t>Sign Up: Create an account</a:t>
            </a:r>
          </a:p>
          <a:p>
            <a:r>
              <a:rPr lang="en-US" sz="2800" dirty="0"/>
              <a:t>Search: ELPS</a:t>
            </a:r>
          </a:p>
          <a:p>
            <a:r>
              <a:rPr lang="en-US" sz="2800" dirty="0" smtClean="0"/>
              <a:t>Complete </a:t>
            </a:r>
            <a:r>
              <a:rPr lang="en-US" sz="2800" dirty="0"/>
              <a:t>course</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2793283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340" y="1295400"/>
            <a:ext cx="2582849" cy="1600200"/>
          </a:xfrm>
        </p:spPr>
        <p:txBody>
          <a:bodyPr/>
          <a:lstStyle/>
          <a:p>
            <a:r>
              <a:rPr lang="en-US" sz="3200" dirty="0"/>
              <a:t>ELPS Instructional Tool</a:t>
            </a:r>
          </a:p>
        </p:txBody>
      </p:sp>
      <p:sp>
        <p:nvSpPr>
          <p:cNvPr id="4" name="Text Placeholder 3"/>
          <p:cNvSpPr>
            <a:spLocks noGrp="1"/>
          </p:cNvSpPr>
          <p:nvPr>
            <p:ph type="body" sz="half" idx="2"/>
          </p:nvPr>
        </p:nvSpPr>
        <p:spPr>
          <a:xfrm>
            <a:off x="736339" y="2710275"/>
            <a:ext cx="2094869" cy="2895599"/>
          </a:xfrm>
        </p:spPr>
        <p:txBody>
          <a:bodyPr>
            <a:normAutofit/>
          </a:bodyPr>
          <a:lstStyle/>
          <a:p>
            <a:r>
              <a:rPr lang="en-US" sz="2400" dirty="0"/>
              <a:t>Meeting the needs of beginning and intermediate </a:t>
            </a:r>
            <a:r>
              <a:rPr lang="en-US" sz="2400" dirty="0" smtClean="0"/>
              <a:t>ELs</a:t>
            </a:r>
            <a:endParaRPr lang="en-US" sz="2400" dirty="0"/>
          </a:p>
        </p:txBody>
      </p:sp>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 b="436"/>
          <a:stretch/>
        </p:blipFill>
        <p:spPr bwMode="auto">
          <a:xfrm>
            <a:off x="4102572" y="724456"/>
            <a:ext cx="3892550" cy="510832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893274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 Chapter 74.4 (b) (4)</a:t>
            </a:r>
          </a:p>
        </p:txBody>
      </p:sp>
      <p:sp>
        <p:nvSpPr>
          <p:cNvPr id="3" name="Content Placeholder 2"/>
          <p:cNvSpPr>
            <a:spLocks noGrp="1"/>
          </p:cNvSpPr>
          <p:nvPr>
            <p:ph idx="1"/>
          </p:nvPr>
        </p:nvSpPr>
        <p:spPr>
          <a:xfrm>
            <a:off x="677880" y="1116229"/>
            <a:ext cx="7879120" cy="3416300"/>
          </a:xfrm>
        </p:spPr>
        <p:txBody>
          <a:bodyPr>
            <a:noAutofit/>
          </a:bodyPr>
          <a:lstStyle/>
          <a:p>
            <a:pPr marL="0" indent="0">
              <a:buNone/>
            </a:pPr>
            <a:r>
              <a:rPr lang="en-US" sz="2800" dirty="0"/>
              <a:t>… provide </a:t>
            </a:r>
            <a:r>
              <a:rPr lang="en-US" sz="2800" dirty="0">
                <a:solidFill>
                  <a:schemeClr val="accent1">
                    <a:lumMod val="60000"/>
                    <a:lumOff val="40000"/>
                  </a:schemeClr>
                </a:solidFill>
              </a:rPr>
              <a:t>intensive ongoing foundational </a:t>
            </a:r>
            <a:r>
              <a:rPr lang="en-US" sz="2800" dirty="0"/>
              <a:t>second language acquisition instruction to ELLs in </a:t>
            </a:r>
            <a:r>
              <a:rPr lang="en-US" sz="2800" dirty="0">
                <a:solidFill>
                  <a:srgbClr val="EF53A5"/>
                </a:solidFill>
              </a:rPr>
              <a:t>Grade 3 or higher</a:t>
            </a:r>
            <a:r>
              <a:rPr lang="en-US" sz="2800" dirty="0"/>
              <a:t> who are at the </a:t>
            </a:r>
            <a:r>
              <a:rPr lang="en-US" sz="2800" dirty="0">
                <a:solidFill>
                  <a:srgbClr val="EF53A5"/>
                </a:solidFill>
              </a:rPr>
              <a:t>beginning or intermediate </a:t>
            </a:r>
            <a:r>
              <a:rPr lang="en-US" sz="2800" dirty="0"/>
              <a:t>level of English Language proficiency in </a:t>
            </a:r>
            <a:r>
              <a:rPr lang="en-US" sz="2800" dirty="0">
                <a:solidFill>
                  <a:srgbClr val="EF53A5"/>
                </a:solidFill>
              </a:rPr>
              <a:t>listening, speaking, reading and/or writing </a:t>
            </a:r>
            <a:r>
              <a:rPr lang="en-US" sz="2800" dirty="0"/>
              <a:t>as determined by the state’s English language proficiency assessment system.</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343706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9" y="1511854"/>
            <a:ext cx="2434194" cy="1600200"/>
          </a:xfrm>
        </p:spPr>
        <p:txBody>
          <a:bodyPr>
            <a:noAutofit/>
          </a:bodyPr>
          <a:lstStyle/>
          <a:p>
            <a:r>
              <a:rPr lang="en-US" sz="3600" dirty="0"/>
              <a:t>Second Language Acquisition</a:t>
            </a:r>
          </a:p>
        </p:txBody>
      </p:sp>
      <p:sp>
        <p:nvSpPr>
          <p:cNvPr id="4" name="Text Placeholder 3"/>
          <p:cNvSpPr>
            <a:spLocks noGrp="1"/>
          </p:cNvSpPr>
          <p:nvPr>
            <p:ph type="body" sz="half" idx="2"/>
          </p:nvPr>
        </p:nvSpPr>
        <p:spPr>
          <a:xfrm>
            <a:off x="866219" y="2545638"/>
            <a:ext cx="2094869" cy="2895599"/>
          </a:xfrm>
        </p:spPr>
        <p:txBody>
          <a:bodyPr>
            <a:normAutofit/>
          </a:bodyPr>
          <a:lstStyle/>
          <a:p>
            <a:r>
              <a:rPr lang="en-US" sz="2000" dirty="0"/>
              <a:t>ELPS Instructional Tool</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117" y="1319743"/>
            <a:ext cx="3757814" cy="3646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4069612" y="5281490"/>
            <a:ext cx="4127337" cy="707886"/>
          </a:xfrm>
          <a:prstGeom prst="rect">
            <a:avLst/>
          </a:prstGeom>
          <a:noFill/>
        </p:spPr>
        <p:txBody>
          <a:bodyPr wrap="square" rtlCol="0">
            <a:spAutoFit/>
          </a:bodyPr>
          <a:lstStyle/>
          <a:p>
            <a:pPr algn="ctr"/>
            <a:r>
              <a:rPr lang="en-US" sz="2000" b="1" dirty="0"/>
              <a:t>Instruction must be focused, targeted, and systematic</a:t>
            </a: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2090005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63" y="721277"/>
            <a:ext cx="8955715" cy="53466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09563" y="6192710"/>
            <a:ext cx="808334" cy="338554"/>
          </a:xfrm>
          <a:prstGeom prst="rect">
            <a:avLst/>
          </a:prstGeom>
          <a:noFill/>
        </p:spPr>
        <p:txBody>
          <a:bodyPr wrap="none" rtlCol="0">
            <a:spAutoFit/>
          </a:bodyPr>
          <a:lstStyle/>
          <a:p>
            <a:r>
              <a:rPr lang="en-US" sz="1600" b="1" dirty="0" err="1"/>
              <a:t>Emojis</a:t>
            </a:r>
            <a:endParaRPr lang="en-US" sz="1600" b="1" dirty="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328138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54" y="273792"/>
            <a:ext cx="8215097" cy="6060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54654" y="6334554"/>
            <a:ext cx="2043636" cy="338554"/>
          </a:xfrm>
          <a:prstGeom prst="rect">
            <a:avLst/>
          </a:prstGeom>
          <a:noFill/>
        </p:spPr>
        <p:txBody>
          <a:bodyPr wrap="none" rtlCol="0">
            <a:spAutoFit/>
          </a:bodyPr>
          <a:lstStyle/>
          <a:p>
            <a:pPr algn="r"/>
            <a:r>
              <a:rPr lang="en-US" sz="1600" b="1" dirty="0" smtClean="0"/>
              <a:t>Inside Outside Circle</a:t>
            </a:r>
            <a:endParaRPr lang="en-US" sz="1600" b="1" dirty="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154346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792" y="1502306"/>
            <a:ext cx="7505658" cy="706964"/>
          </a:xfrm>
        </p:spPr>
        <p:txBody>
          <a:bodyPr>
            <a:normAutofit fontScale="90000"/>
          </a:bodyPr>
          <a:lstStyle/>
          <a:p>
            <a:r>
              <a:rPr lang="en-US" dirty="0"/>
              <a:t>Degree of Linguistic Accommodations by Domain</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87" y="2344297"/>
            <a:ext cx="8530983" cy="33084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193128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7" y="1304785"/>
            <a:ext cx="7505658" cy="706964"/>
          </a:xfrm>
        </p:spPr>
        <p:txBody>
          <a:bodyPr>
            <a:normAutofit fontScale="90000"/>
          </a:bodyPr>
          <a:lstStyle/>
          <a:p>
            <a:r>
              <a:rPr lang="en-US" dirty="0"/>
              <a:t>Degree of Linguistic Accommodations by Domain</a:t>
            </a:r>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193" y="2011749"/>
            <a:ext cx="8544329" cy="4087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25193" y="6267427"/>
            <a:ext cx="1513556" cy="307777"/>
          </a:xfrm>
          <a:prstGeom prst="rect">
            <a:avLst/>
          </a:prstGeom>
          <a:noFill/>
        </p:spPr>
        <p:txBody>
          <a:bodyPr wrap="none" rtlCol="0">
            <a:spAutoFit/>
          </a:bodyPr>
          <a:lstStyle/>
          <a:p>
            <a:r>
              <a:rPr lang="en-US" sz="1400" b="1" dirty="0"/>
              <a:t>Think Pair </a:t>
            </a:r>
            <a:r>
              <a:rPr lang="en-US" sz="1400" b="1" dirty="0" smtClean="0"/>
              <a:t>Share</a:t>
            </a:r>
            <a:endParaRPr lang="en-US" sz="1400" b="1" dirty="0"/>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861097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86" y="4617043"/>
            <a:ext cx="7529513" cy="1600200"/>
          </a:xfrm>
        </p:spPr>
        <p:txBody>
          <a:bodyPr>
            <a:normAutofit fontScale="90000"/>
          </a:bodyPr>
          <a:lstStyle/>
          <a:p>
            <a:r>
              <a:rPr lang="en-US" dirty="0"/>
              <a:t>Linguistic Processing Skills</a:t>
            </a:r>
          </a:p>
        </p:txBody>
      </p:sp>
      <p:sp>
        <p:nvSpPr>
          <p:cNvPr id="7" name="Content Placeholder 6"/>
          <p:cNvSpPr>
            <a:spLocks noGrp="1"/>
          </p:cNvSpPr>
          <p:nvPr>
            <p:ph sz="quarter" idx="4"/>
          </p:nvPr>
        </p:nvSpPr>
        <p:spPr>
          <a:xfrm>
            <a:off x="4648200" y="1659981"/>
            <a:ext cx="4162650" cy="2840039"/>
          </a:xfrm>
        </p:spPr>
        <p:txBody>
          <a:bodyPr>
            <a:noAutofit/>
          </a:bodyPr>
          <a:lstStyle/>
          <a:p>
            <a:r>
              <a:rPr lang="en-US" sz="2000" dirty="0">
                <a:solidFill>
                  <a:srgbClr val="FF0000"/>
                </a:solidFill>
                <a:latin typeface="Helvetica"/>
                <a:cs typeface="Helvetica"/>
              </a:rPr>
              <a:t>Sentence frames </a:t>
            </a:r>
            <a:r>
              <a:rPr lang="en-US" sz="2000" dirty="0">
                <a:latin typeface="Helvetica"/>
                <a:cs typeface="Helvetica"/>
              </a:rPr>
              <a:t>provide students with the means to receive and express language while </a:t>
            </a:r>
            <a:r>
              <a:rPr lang="en-US" sz="2000" dirty="0">
                <a:solidFill>
                  <a:srgbClr val="FF0000"/>
                </a:solidFill>
                <a:latin typeface="Helvetica"/>
                <a:cs typeface="Helvetica"/>
              </a:rPr>
              <a:t>reducing their anxiety</a:t>
            </a:r>
            <a:r>
              <a:rPr lang="en-US" sz="2000" dirty="0">
                <a:latin typeface="Helvetica"/>
                <a:cs typeface="Helvetica"/>
              </a:rPr>
              <a:t>.</a:t>
            </a:r>
          </a:p>
          <a:p>
            <a:r>
              <a:rPr lang="en-US" sz="2000" dirty="0">
                <a:latin typeface="Helvetica"/>
                <a:cs typeface="Helvetica"/>
              </a:rPr>
              <a:t>Levels of </a:t>
            </a:r>
            <a:r>
              <a:rPr lang="en-US" sz="2000" dirty="0">
                <a:solidFill>
                  <a:srgbClr val="FF0000"/>
                </a:solidFill>
                <a:latin typeface="Helvetica"/>
                <a:cs typeface="Helvetica"/>
              </a:rPr>
              <a:t>content and language development will increase </a:t>
            </a:r>
            <a:r>
              <a:rPr lang="en-US" sz="2000" dirty="0">
                <a:latin typeface="Helvetica"/>
                <a:cs typeface="Helvetica"/>
              </a:rPr>
              <a:t>as students do not have to contend with context, grammar, and syntax simultaneously.</a:t>
            </a:r>
          </a:p>
          <a:p>
            <a:endParaRPr lang="en-US" sz="2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99" y="1659981"/>
            <a:ext cx="3751101" cy="2884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1503482" y="4661184"/>
            <a:ext cx="1928733" cy="338554"/>
          </a:xfrm>
          <a:prstGeom prst="rect">
            <a:avLst/>
          </a:prstGeom>
          <a:noFill/>
        </p:spPr>
        <p:txBody>
          <a:bodyPr wrap="none" rtlCol="0">
            <a:spAutoFit/>
          </a:bodyPr>
          <a:lstStyle/>
          <a:p>
            <a:r>
              <a:rPr lang="en-US" sz="1600" b="1" dirty="0" smtClean="0"/>
              <a:t>Tool</a:t>
            </a:r>
            <a:r>
              <a:rPr lang="en-US" sz="1600" b="1" dirty="0"/>
              <a:t>, pages 28-33</a:t>
            </a: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368565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60" y="3652993"/>
            <a:ext cx="3667194" cy="2283824"/>
          </a:xfrm>
        </p:spPr>
        <p:txBody>
          <a:bodyPr>
            <a:noAutofit/>
          </a:bodyPr>
          <a:lstStyle/>
          <a:p>
            <a:r>
              <a:rPr lang="en-US" sz="4400" dirty="0"/>
              <a:t>Professional Learning Essential Agreements</a:t>
            </a:r>
          </a:p>
        </p:txBody>
      </p:sp>
      <p:sp>
        <p:nvSpPr>
          <p:cNvPr id="3" name="Text Placeholder 2"/>
          <p:cNvSpPr>
            <a:spLocks noGrp="1"/>
          </p:cNvSpPr>
          <p:nvPr>
            <p:ph type="body" idx="1"/>
          </p:nvPr>
        </p:nvSpPr>
        <p:spPr>
          <a:xfrm>
            <a:off x="4838210" y="3155477"/>
            <a:ext cx="3440703" cy="2283824"/>
          </a:xfrm>
        </p:spPr>
        <p:txBody>
          <a:bodyPr>
            <a:noAutofit/>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cap="none" dirty="0"/>
              <a:t>Be respectful of others</a:t>
            </a:r>
          </a:p>
          <a:p>
            <a:pPr marL="342900" indent="-342900">
              <a:buFont typeface="Wingdings" panose="05000000000000000000" pitchFamily="2" charset="2"/>
              <a:buChar char="§"/>
            </a:pPr>
            <a:r>
              <a:rPr lang="en-US" sz="2400" cap="none" dirty="0"/>
              <a:t>Be an active participant</a:t>
            </a:r>
          </a:p>
          <a:p>
            <a:pPr marL="342900" indent="-342900">
              <a:buFont typeface="Wingdings" panose="05000000000000000000" pitchFamily="2" charset="2"/>
              <a:buChar char="§"/>
            </a:pPr>
            <a:r>
              <a:rPr lang="en-US" sz="2400" cap="none" dirty="0"/>
              <a:t>Take care of your needs</a:t>
            </a:r>
          </a:p>
          <a:p>
            <a:pPr marL="342900" indent="-342900">
              <a:buFont typeface="Wingdings" panose="05000000000000000000" pitchFamily="2" charset="2"/>
              <a:buChar char="§"/>
            </a:pPr>
            <a:r>
              <a:rPr lang="en-US" sz="2400" cap="none" dirty="0"/>
              <a:t>Use electronic devices as learning tools</a:t>
            </a:r>
          </a:p>
          <a:p>
            <a:endParaRPr lang="en-US" sz="24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4250189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Providing Comprehensible Input</a:t>
            </a:r>
          </a:p>
        </p:txBody>
      </p:sp>
      <p:sp>
        <p:nvSpPr>
          <p:cNvPr id="4" name="Content Placeholder 3"/>
          <p:cNvSpPr>
            <a:spLocks noGrp="1"/>
          </p:cNvSpPr>
          <p:nvPr>
            <p:ph idx="1"/>
          </p:nvPr>
        </p:nvSpPr>
        <p:spPr>
          <a:xfrm>
            <a:off x="754216" y="3781264"/>
            <a:ext cx="7543800" cy="790736"/>
          </a:xfrm>
        </p:spPr>
        <p:txBody>
          <a:bodyPr>
            <a:normAutofit/>
          </a:bodyPr>
          <a:lstStyle/>
          <a:p>
            <a:pPr marL="0" indent="0" algn="ctr">
              <a:buNone/>
            </a:pPr>
            <a:r>
              <a:rPr lang="en-US" dirty="0">
                <a:hlinkClick r:id="rId2"/>
              </a:rPr>
              <a:t>https://projects.esc20.net/page/lpac_resources</a:t>
            </a:r>
            <a:endParaRPr lang="en-US" dirty="0"/>
          </a:p>
          <a:p>
            <a:pPr marL="0" indent="0" algn="ctr">
              <a:buNone/>
            </a:pPr>
            <a:endParaRPr lang="en-US" sz="2400" dirty="0"/>
          </a:p>
        </p:txBody>
      </p:sp>
      <p:sp>
        <p:nvSpPr>
          <p:cNvPr id="8" name="Footer Placeholder 5"/>
          <p:cNvSpPr>
            <a:spLocks noGrp="1"/>
          </p:cNvSpPr>
          <p:nvPr>
            <p:ph type="ftr" sz="quarter" idx="11"/>
          </p:nvPr>
        </p:nvSpPr>
        <p:spPr>
          <a:xfrm>
            <a:off x="2089182" y="6223046"/>
            <a:ext cx="487386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9" name="Picture 8" descr="LPAC-banner3 (1).jpg"/>
          <p:cNvPicPr>
            <a:picLocks noChangeAspect="1"/>
          </p:cNvPicPr>
          <p:nvPr/>
        </p:nvPicPr>
        <p:blipFill rotWithShape="1">
          <a:blip r:embed="rId3">
            <a:extLst>
              <a:ext uri="{28A0092B-C50C-407E-A947-70E740481C1C}">
                <a14:useLocalDpi xmlns:a14="http://schemas.microsoft.com/office/drawing/2010/main" val="0"/>
              </a:ext>
            </a:extLst>
          </a:blip>
          <a:srcRect r="41239"/>
          <a:stretch/>
        </p:blipFill>
        <p:spPr>
          <a:xfrm>
            <a:off x="1648481" y="1125184"/>
            <a:ext cx="5865844" cy="2276367"/>
          </a:xfrm>
          <a:prstGeom prst="rect">
            <a:avLst/>
          </a:prstGeom>
        </p:spPr>
      </p:pic>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01249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21" name="Text Box 13">
            <a:extLst>
              <a:ext uri="{FF2B5EF4-FFF2-40B4-BE49-F238E27FC236}"/>
            </a:extLst>
          </p:cNvPr>
          <p:cNvSpPr txBox="1">
            <a:spLocks noChangeArrowheads="1"/>
          </p:cNvSpPr>
          <p:nvPr/>
        </p:nvSpPr>
        <p:spPr bwMode="auto">
          <a:xfrm>
            <a:off x="965200" y="996951"/>
            <a:ext cx="7239000" cy="677862"/>
          </a:xfrm>
          <a:prstGeom prst="rect">
            <a:avLst/>
          </a:prstGeom>
          <a:noFill/>
          <a:ln>
            <a:noFill/>
          </a:ln>
          <a:effectLst/>
          <a:extLst/>
        </p:spPr>
        <p:txBody>
          <a:bodyPr>
            <a:spAutoFit/>
          </a:bodyPr>
          <a:lstStyle>
            <a:lvl1pPr marL="457200" indent="-457200">
              <a:spcBef>
                <a:spcPct val="0"/>
              </a:spcBef>
              <a:defRPr sz="2400">
                <a:solidFill>
                  <a:schemeClr val="tx1"/>
                </a:solidFill>
                <a:latin typeface="Times New Roman" charset="0"/>
                <a:ea typeface="ＭＳ Ｐゴシック" charset="0"/>
              </a:defRPr>
            </a:lvl1pPr>
            <a:lvl2pPr marL="914400" indent="-457200">
              <a:spcBef>
                <a:spcPct val="0"/>
              </a:spcBef>
              <a:defRPr sz="2400">
                <a:solidFill>
                  <a:schemeClr val="tx1"/>
                </a:solidFill>
                <a:latin typeface="Times New Roman" charset="0"/>
                <a:ea typeface="ＭＳ Ｐゴシック" charset="0"/>
              </a:defRPr>
            </a:lvl2pPr>
            <a:lvl3pPr marL="1371600" indent="-457200">
              <a:spcBef>
                <a:spcPct val="0"/>
              </a:spcBef>
              <a:defRPr sz="2400">
                <a:solidFill>
                  <a:schemeClr val="tx1"/>
                </a:solidFill>
                <a:latin typeface="Times New Roman" charset="0"/>
                <a:ea typeface="ＭＳ Ｐゴシック" charset="0"/>
              </a:defRPr>
            </a:lvl3pPr>
            <a:lvl4pPr marL="1828800" indent="-457200">
              <a:spcBef>
                <a:spcPct val="0"/>
              </a:spcBef>
              <a:defRPr sz="2400">
                <a:solidFill>
                  <a:schemeClr val="tx1"/>
                </a:solidFill>
                <a:latin typeface="Times New Roman" charset="0"/>
                <a:ea typeface="ＭＳ Ｐゴシック" charset="0"/>
              </a:defRPr>
            </a:lvl4pPr>
            <a:lvl5pPr marL="2286000" indent="-457200">
              <a:spcBef>
                <a:spcPct val="0"/>
              </a:spcBef>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marL="0" indent="0" algn="ctr" eaLnBrk="1" hangingPunct="1">
              <a:spcBef>
                <a:spcPct val="50000"/>
              </a:spcBef>
              <a:defRPr/>
            </a:pPr>
            <a:r>
              <a:rPr lang="en-US" sz="3800" b="1" dirty="0">
                <a:effectLst>
                  <a:outerShdw blurRad="38100" dist="38100" dir="2700000" algn="tl">
                    <a:srgbClr val="DDDDDD"/>
                  </a:outerShdw>
                </a:effectLst>
                <a:latin typeface="Arial" charset="0"/>
              </a:rPr>
              <a:t>Blah School</a:t>
            </a:r>
          </a:p>
        </p:txBody>
      </p:sp>
      <p:graphicFrame>
        <p:nvGraphicFramePr>
          <p:cNvPr id="2" name="Diagram 1">
            <a:extLst>
              <a:ext uri="{FF2B5EF4-FFF2-40B4-BE49-F238E27FC236}"/>
            </a:extLst>
          </p:cNvPr>
          <p:cNvGraphicFramePr/>
          <p:nvPr>
            <p:extLst>
              <p:ext uri="{D42A27DB-BD31-4B8C-83A1-F6EECF244321}">
                <p14:modId xmlns:p14="http://schemas.microsoft.com/office/powerpoint/2010/main" val="636108771"/>
              </p:ext>
            </p:extLst>
          </p:nvPr>
        </p:nvGraphicFramePr>
        <p:xfrm>
          <a:off x="4357687" y="1861547"/>
          <a:ext cx="4989512" cy="3819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4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 y="2474913"/>
            <a:ext cx="432435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TextBox 4"/>
          <p:cNvSpPr txBox="1">
            <a:spLocks noChangeArrowheads="1"/>
          </p:cNvSpPr>
          <p:nvPr/>
        </p:nvSpPr>
        <p:spPr bwMode="auto">
          <a:xfrm>
            <a:off x="776287" y="4648201"/>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spcBef>
                <a:spcPct val="0"/>
              </a:spcBef>
              <a:buFontTx/>
              <a:buNone/>
            </a:pPr>
            <a:r>
              <a:rPr lang="en-US" altLang="x-none" sz="900">
                <a:solidFill>
                  <a:srgbClr val="6666FF"/>
                </a:solidFill>
                <a:latin typeface="Arial" charset="0"/>
                <a:hlinkClick r:id="rId8" tooltip="http://flickr.com/photos/malabooboo/3410174637"/>
              </a:rPr>
              <a:t>This Photo</a:t>
            </a:r>
            <a:r>
              <a:rPr lang="en-US" altLang="x-none" sz="900">
                <a:solidFill>
                  <a:srgbClr val="6666FF"/>
                </a:solidFill>
                <a:latin typeface="Arial" charset="0"/>
              </a:rPr>
              <a:t> by Unknown Author is licensed under </a:t>
            </a:r>
            <a:r>
              <a:rPr lang="en-US" altLang="x-none" sz="900">
                <a:solidFill>
                  <a:srgbClr val="6666FF"/>
                </a:solidFill>
                <a:latin typeface="Arial" charset="0"/>
                <a:hlinkClick r:id="rId9" tooltip="https://creativecommons.org/licenses/by-nc/2.0/"/>
              </a:rPr>
              <a:t>CC BY-NC</a:t>
            </a:r>
            <a:endParaRPr lang="en-US" altLang="x-none" sz="900">
              <a:solidFill>
                <a:srgbClr val="6666FF"/>
              </a:solidFill>
              <a:latin typeface="Arial" charset="0"/>
            </a:endParaRPr>
          </a:p>
        </p:txBody>
      </p:sp>
      <p:sp>
        <p:nvSpPr>
          <p:cNvPr id="17" name="Footer Placeholder 5"/>
          <p:cNvSpPr>
            <a:spLocks noGrp="1"/>
          </p:cNvSpPr>
          <p:nvPr>
            <p:ph type="ftr" sz="quarter" idx="11"/>
          </p:nvPr>
        </p:nvSpPr>
        <p:spPr>
          <a:xfrm>
            <a:off x="2089182" y="6223046"/>
            <a:ext cx="487386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1677141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761999" y="6208776"/>
            <a:ext cx="7523872"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7778"/>
          <a:stretch/>
        </p:blipFill>
        <p:spPr>
          <a:xfrm>
            <a:off x="168114" y="422031"/>
            <a:ext cx="8546568" cy="5190978"/>
          </a:xfrm>
          <a:prstGeom prst="rect">
            <a:avLst/>
          </a:prstGeom>
        </p:spPr>
      </p:pic>
      <p:sp>
        <p:nvSpPr>
          <p:cNvPr id="7" name="5-Point Star 6"/>
          <p:cNvSpPr/>
          <p:nvPr/>
        </p:nvSpPr>
        <p:spPr>
          <a:xfrm>
            <a:off x="3042528" y="2223477"/>
            <a:ext cx="312809" cy="28806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033846" y="5190978"/>
            <a:ext cx="1111348" cy="307777"/>
          </a:xfrm>
          <a:prstGeom prst="rect">
            <a:avLst/>
          </a:prstGeom>
          <a:noFill/>
        </p:spPr>
        <p:txBody>
          <a:bodyPr wrap="square" rtlCol="0">
            <a:spAutoFit/>
          </a:bodyPr>
          <a:lstStyle/>
          <a:p>
            <a:pPr algn="ctr"/>
            <a:r>
              <a:rPr lang="en-US" sz="1400" b="1" dirty="0">
                <a:solidFill>
                  <a:srgbClr val="FF0000"/>
                </a:solidFill>
              </a:rPr>
              <a:t>General Ed</a:t>
            </a:r>
          </a:p>
        </p:txBody>
      </p:sp>
    </p:spTree>
    <p:extLst>
      <p:ext uri="{BB962C8B-B14F-4D97-AF65-F5344CB8AC3E}">
        <p14:creationId xmlns:p14="http://schemas.microsoft.com/office/powerpoint/2010/main" val="52816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61999" y="6208776"/>
            <a:ext cx="7552007"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0" t="42794" r="-60" b="10268"/>
          <a:stretch/>
        </p:blipFill>
        <p:spPr>
          <a:xfrm>
            <a:off x="168114" y="422031"/>
            <a:ext cx="8546568" cy="5770679"/>
          </a:xfrm>
          <a:prstGeom prst="rect">
            <a:avLst/>
          </a:prstGeom>
        </p:spPr>
      </p:pic>
      <p:sp>
        <p:nvSpPr>
          <p:cNvPr id="13" name="TextBox 12"/>
          <p:cNvSpPr txBox="1"/>
          <p:nvPr/>
        </p:nvSpPr>
        <p:spPr>
          <a:xfrm>
            <a:off x="1237957" y="1209822"/>
            <a:ext cx="1702191" cy="307777"/>
          </a:xfrm>
          <a:prstGeom prst="rect">
            <a:avLst/>
          </a:prstGeom>
          <a:noFill/>
        </p:spPr>
        <p:txBody>
          <a:bodyPr wrap="square" rtlCol="0">
            <a:spAutoFit/>
          </a:bodyPr>
          <a:lstStyle/>
          <a:p>
            <a:pPr algn="ctr"/>
            <a:r>
              <a:rPr lang="en-US" sz="1400" b="1" dirty="0">
                <a:solidFill>
                  <a:srgbClr val="FF0000"/>
                </a:solidFill>
              </a:rPr>
              <a:t>Bilingual Education</a:t>
            </a:r>
          </a:p>
        </p:txBody>
      </p:sp>
      <p:sp>
        <p:nvSpPr>
          <p:cNvPr id="14" name="TextBox 13"/>
          <p:cNvSpPr txBox="1"/>
          <p:nvPr/>
        </p:nvSpPr>
        <p:spPr>
          <a:xfrm>
            <a:off x="5287108" y="1209822"/>
            <a:ext cx="1702191" cy="307777"/>
          </a:xfrm>
          <a:prstGeom prst="rect">
            <a:avLst/>
          </a:prstGeom>
          <a:noFill/>
        </p:spPr>
        <p:txBody>
          <a:bodyPr wrap="square" rtlCol="0">
            <a:spAutoFit/>
          </a:bodyPr>
          <a:lstStyle/>
          <a:p>
            <a:pPr algn="ctr"/>
            <a:r>
              <a:rPr lang="en-US" sz="1400" b="1" dirty="0">
                <a:solidFill>
                  <a:srgbClr val="FF0000"/>
                </a:solidFill>
              </a:rPr>
              <a:t>ESL</a:t>
            </a:r>
          </a:p>
        </p:txBody>
      </p:sp>
      <p:sp>
        <p:nvSpPr>
          <p:cNvPr id="15" name="TextBox 14"/>
          <p:cNvSpPr txBox="1"/>
          <p:nvPr/>
        </p:nvSpPr>
        <p:spPr>
          <a:xfrm>
            <a:off x="2089052" y="1770186"/>
            <a:ext cx="1702191" cy="307777"/>
          </a:xfrm>
          <a:prstGeom prst="rect">
            <a:avLst/>
          </a:prstGeom>
          <a:noFill/>
        </p:spPr>
        <p:txBody>
          <a:bodyPr wrap="square" rtlCol="0">
            <a:spAutoFit/>
          </a:bodyPr>
          <a:lstStyle/>
          <a:p>
            <a:r>
              <a:rPr lang="en-US" sz="1400" b="1" dirty="0">
                <a:solidFill>
                  <a:srgbClr val="FF0000"/>
                </a:solidFill>
              </a:rPr>
              <a:t>Permission</a:t>
            </a:r>
          </a:p>
        </p:txBody>
      </p:sp>
      <p:sp>
        <p:nvSpPr>
          <p:cNvPr id="16" name="TextBox 15"/>
          <p:cNvSpPr txBox="1"/>
          <p:nvPr/>
        </p:nvSpPr>
        <p:spPr>
          <a:xfrm>
            <a:off x="6039729" y="1735741"/>
            <a:ext cx="1702191" cy="307777"/>
          </a:xfrm>
          <a:prstGeom prst="rect">
            <a:avLst/>
          </a:prstGeom>
          <a:noFill/>
        </p:spPr>
        <p:txBody>
          <a:bodyPr wrap="square" rtlCol="0">
            <a:spAutoFit/>
          </a:bodyPr>
          <a:lstStyle/>
          <a:p>
            <a:r>
              <a:rPr lang="en-US" sz="1400" b="1" dirty="0">
                <a:solidFill>
                  <a:srgbClr val="FF0000"/>
                </a:solidFill>
              </a:rPr>
              <a:t>Permission</a:t>
            </a:r>
          </a:p>
        </p:txBody>
      </p:sp>
      <p:sp>
        <p:nvSpPr>
          <p:cNvPr id="17" name="TextBox 16"/>
          <p:cNvSpPr txBox="1"/>
          <p:nvPr/>
        </p:nvSpPr>
        <p:spPr>
          <a:xfrm>
            <a:off x="1045698" y="2789105"/>
            <a:ext cx="1702191" cy="523220"/>
          </a:xfrm>
          <a:prstGeom prst="rect">
            <a:avLst/>
          </a:prstGeom>
          <a:noFill/>
        </p:spPr>
        <p:txBody>
          <a:bodyPr wrap="square" rtlCol="0">
            <a:spAutoFit/>
          </a:bodyPr>
          <a:lstStyle/>
          <a:p>
            <a:r>
              <a:rPr lang="en-US" sz="1400" b="1" dirty="0">
                <a:solidFill>
                  <a:srgbClr val="FF0000"/>
                </a:solidFill>
              </a:rPr>
              <a:t>General</a:t>
            </a:r>
          </a:p>
          <a:p>
            <a:r>
              <a:rPr lang="en-US" sz="1400" b="1" dirty="0">
                <a:solidFill>
                  <a:srgbClr val="FF0000"/>
                </a:solidFill>
              </a:rPr>
              <a:t>Education</a:t>
            </a:r>
          </a:p>
        </p:txBody>
      </p:sp>
      <p:sp>
        <p:nvSpPr>
          <p:cNvPr id="18" name="TextBox 17"/>
          <p:cNvSpPr txBox="1"/>
          <p:nvPr/>
        </p:nvSpPr>
        <p:spPr>
          <a:xfrm>
            <a:off x="6728065" y="2756914"/>
            <a:ext cx="1702191" cy="523220"/>
          </a:xfrm>
          <a:prstGeom prst="rect">
            <a:avLst/>
          </a:prstGeom>
          <a:noFill/>
        </p:spPr>
        <p:txBody>
          <a:bodyPr wrap="square" rtlCol="0">
            <a:spAutoFit/>
          </a:bodyPr>
          <a:lstStyle/>
          <a:p>
            <a:r>
              <a:rPr lang="en-US" sz="1400" b="1" dirty="0">
                <a:solidFill>
                  <a:srgbClr val="FF0000"/>
                </a:solidFill>
              </a:rPr>
              <a:t>General</a:t>
            </a:r>
          </a:p>
          <a:p>
            <a:r>
              <a:rPr lang="en-US" sz="1400" b="1" dirty="0">
                <a:solidFill>
                  <a:srgbClr val="FF0000"/>
                </a:solidFill>
              </a:rPr>
              <a:t>Education</a:t>
            </a:r>
          </a:p>
        </p:txBody>
      </p:sp>
      <p:sp>
        <p:nvSpPr>
          <p:cNvPr id="19" name="TextBox 18"/>
          <p:cNvSpPr txBox="1"/>
          <p:nvPr/>
        </p:nvSpPr>
        <p:spPr>
          <a:xfrm>
            <a:off x="989425" y="4116883"/>
            <a:ext cx="1702191" cy="523220"/>
          </a:xfrm>
          <a:prstGeom prst="rect">
            <a:avLst/>
          </a:prstGeom>
          <a:noFill/>
        </p:spPr>
        <p:txBody>
          <a:bodyPr wrap="square" rtlCol="0">
            <a:spAutoFit/>
          </a:bodyPr>
          <a:lstStyle/>
          <a:p>
            <a:r>
              <a:rPr lang="en-US" sz="1400" b="1" dirty="0">
                <a:solidFill>
                  <a:srgbClr val="FF0000"/>
                </a:solidFill>
              </a:rPr>
              <a:t>            No</a:t>
            </a:r>
          </a:p>
          <a:p>
            <a:r>
              <a:rPr lang="en-US" sz="1400" b="1" dirty="0" err="1">
                <a:solidFill>
                  <a:srgbClr val="FF0000"/>
                </a:solidFill>
              </a:rPr>
              <a:t>Bil</a:t>
            </a:r>
            <a:r>
              <a:rPr lang="en-US" sz="1400" b="1" dirty="0">
                <a:solidFill>
                  <a:srgbClr val="FF0000"/>
                </a:solidFill>
              </a:rPr>
              <a:t> Services</a:t>
            </a:r>
          </a:p>
        </p:txBody>
      </p:sp>
      <p:sp>
        <p:nvSpPr>
          <p:cNvPr id="20" name="TextBox 19"/>
          <p:cNvSpPr txBox="1"/>
          <p:nvPr/>
        </p:nvSpPr>
        <p:spPr>
          <a:xfrm>
            <a:off x="6629589" y="4116791"/>
            <a:ext cx="1702191" cy="523220"/>
          </a:xfrm>
          <a:prstGeom prst="rect">
            <a:avLst/>
          </a:prstGeom>
          <a:noFill/>
        </p:spPr>
        <p:txBody>
          <a:bodyPr wrap="square" rtlCol="0">
            <a:spAutoFit/>
          </a:bodyPr>
          <a:lstStyle/>
          <a:p>
            <a:r>
              <a:rPr lang="en-US" sz="1400" b="1" dirty="0">
                <a:solidFill>
                  <a:srgbClr val="FF0000"/>
                </a:solidFill>
              </a:rPr>
              <a:t>            No</a:t>
            </a:r>
          </a:p>
          <a:p>
            <a:r>
              <a:rPr lang="en-US" sz="1400" b="1" dirty="0">
                <a:solidFill>
                  <a:srgbClr val="FF0000"/>
                </a:solidFill>
              </a:rPr>
              <a:t>ESL Services</a:t>
            </a:r>
          </a:p>
        </p:txBody>
      </p:sp>
      <p:sp>
        <p:nvSpPr>
          <p:cNvPr id="21" name="TextBox 20"/>
          <p:cNvSpPr txBox="1"/>
          <p:nvPr/>
        </p:nvSpPr>
        <p:spPr>
          <a:xfrm>
            <a:off x="2747889" y="4116791"/>
            <a:ext cx="1702191" cy="307777"/>
          </a:xfrm>
          <a:prstGeom prst="rect">
            <a:avLst/>
          </a:prstGeom>
          <a:noFill/>
        </p:spPr>
        <p:txBody>
          <a:bodyPr wrap="square" rtlCol="0">
            <a:spAutoFit/>
          </a:bodyPr>
          <a:lstStyle/>
          <a:p>
            <a:r>
              <a:rPr lang="en-US" sz="1400" b="1">
                <a:solidFill>
                  <a:srgbClr val="FF0000"/>
                </a:solidFill>
              </a:rPr>
              <a:t>Monitoring</a:t>
            </a:r>
            <a:endParaRPr lang="en-US" sz="1400" b="1" dirty="0">
              <a:solidFill>
                <a:srgbClr val="FF0000"/>
              </a:solidFill>
            </a:endParaRPr>
          </a:p>
        </p:txBody>
      </p:sp>
      <p:sp>
        <p:nvSpPr>
          <p:cNvPr id="22" name="TextBox 21"/>
          <p:cNvSpPr txBox="1"/>
          <p:nvPr/>
        </p:nvSpPr>
        <p:spPr>
          <a:xfrm>
            <a:off x="4124178" y="4332234"/>
            <a:ext cx="1702191" cy="307777"/>
          </a:xfrm>
          <a:prstGeom prst="rect">
            <a:avLst/>
          </a:prstGeom>
          <a:noFill/>
        </p:spPr>
        <p:txBody>
          <a:bodyPr wrap="square" rtlCol="0">
            <a:spAutoFit/>
          </a:bodyPr>
          <a:lstStyle/>
          <a:p>
            <a:r>
              <a:rPr lang="en-US" sz="1400" b="1">
                <a:solidFill>
                  <a:srgbClr val="FF0000"/>
                </a:solidFill>
              </a:rPr>
              <a:t>TELPAS</a:t>
            </a:r>
            <a:endParaRPr lang="en-US" sz="1400" b="1" dirty="0">
              <a:solidFill>
                <a:srgbClr val="FF0000"/>
              </a:solidFill>
            </a:endParaRPr>
          </a:p>
        </p:txBody>
      </p:sp>
      <p:sp>
        <p:nvSpPr>
          <p:cNvPr id="23" name="TextBox 22"/>
          <p:cNvSpPr txBox="1"/>
          <p:nvPr/>
        </p:nvSpPr>
        <p:spPr>
          <a:xfrm>
            <a:off x="3216809" y="4525846"/>
            <a:ext cx="1702191" cy="307777"/>
          </a:xfrm>
          <a:prstGeom prst="rect">
            <a:avLst/>
          </a:prstGeom>
          <a:noFill/>
        </p:spPr>
        <p:txBody>
          <a:bodyPr wrap="square" rtlCol="0">
            <a:spAutoFit/>
          </a:bodyPr>
          <a:lstStyle/>
          <a:p>
            <a:r>
              <a:rPr lang="en-US" sz="1400" b="1" dirty="0">
                <a:solidFill>
                  <a:srgbClr val="FF0000"/>
                </a:solidFill>
              </a:rPr>
              <a:t>assessment</a:t>
            </a:r>
          </a:p>
        </p:txBody>
      </p:sp>
      <p:sp>
        <p:nvSpPr>
          <p:cNvPr id="24" name="TextBox 23"/>
          <p:cNvSpPr txBox="1"/>
          <p:nvPr/>
        </p:nvSpPr>
        <p:spPr>
          <a:xfrm>
            <a:off x="3477065" y="5732323"/>
            <a:ext cx="1702191" cy="307777"/>
          </a:xfrm>
          <a:prstGeom prst="rect">
            <a:avLst/>
          </a:prstGeom>
          <a:noFill/>
        </p:spPr>
        <p:txBody>
          <a:bodyPr wrap="square" rtlCol="0">
            <a:spAutoFit/>
          </a:bodyPr>
          <a:lstStyle/>
          <a:p>
            <a:r>
              <a:rPr lang="en-US" sz="1400" b="1" dirty="0">
                <a:solidFill>
                  <a:srgbClr val="FF0000"/>
                </a:solidFill>
              </a:rPr>
              <a:t>Two</a:t>
            </a:r>
          </a:p>
        </p:txBody>
      </p:sp>
    </p:spTree>
    <p:extLst>
      <p:ext uri="{BB962C8B-B14F-4D97-AF65-F5344CB8AC3E}">
        <p14:creationId xmlns:p14="http://schemas.microsoft.com/office/powerpoint/2010/main" val="131480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68256" cy="1600200"/>
          </a:xfrm>
        </p:spPr>
        <p:txBody>
          <a:bodyPr>
            <a:normAutofit fontScale="90000"/>
          </a:bodyPr>
          <a:lstStyle/>
          <a:p>
            <a:r>
              <a:rPr lang="en-US" dirty="0" smtClean="0"/>
              <a:t>EL </a:t>
            </a:r>
            <a:r>
              <a:rPr lang="en-US" dirty="0"/>
              <a:t>Reclassification Criteria</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2179"/>
          <a:stretch/>
        </p:blipFill>
        <p:spPr>
          <a:xfrm>
            <a:off x="-303352" y="-363501"/>
            <a:ext cx="9447352" cy="5681089"/>
          </a:xfrm>
          <a:prstGeom prst="rect">
            <a:avLst/>
          </a:prstGeom>
        </p:spPr>
      </p:pic>
    </p:spTree>
    <p:extLst>
      <p:ext uri="{BB962C8B-B14F-4D97-AF65-F5344CB8AC3E}">
        <p14:creationId xmlns:p14="http://schemas.microsoft.com/office/powerpoint/2010/main" val="319243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LChecklist.pdf"/>
          <p:cNvPicPr>
            <a:picLocks noChangeAspect="1"/>
          </p:cNvPicPr>
          <p:nvPr/>
        </p:nvPicPr>
        <p:blipFill rotWithShape="1">
          <a:blip r:embed="rId2">
            <a:extLst>
              <a:ext uri="{28A0092B-C50C-407E-A947-70E740481C1C}">
                <a14:useLocalDpi xmlns:a14="http://schemas.microsoft.com/office/drawing/2010/main" val="0"/>
              </a:ext>
            </a:extLst>
          </a:blip>
          <a:srcRect t="3776"/>
          <a:stretch/>
        </p:blipFill>
        <p:spPr>
          <a:xfrm>
            <a:off x="553360" y="429447"/>
            <a:ext cx="7680877" cy="5733554"/>
          </a:xfrm>
          <a:prstGeom prst="rect">
            <a:avLst/>
          </a:prstGeom>
        </p:spPr>
      </p:pic>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110967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3986212"/>
            <a:ext cx="7496175" cy="1600200"/>
          </a:xfrm>
        </p:spPr>
        <p:txBody>
          <a:bodyPr>
            <a:normAutofit fontScale="90000"/>
          </a:bodyPr>
          <a:lstStyle/>
          <a:p>
            <a:r>
              <a:rPr lang="en-US" dirty="0" smtClean="0"/>
              <a:t>The Danger of a Single Story</a:t>
            </a:r>
            <a:endParaRPr lang="en-US" dirty="0"/>
          </a:p>
        </p:txBody>
      </p:sp>
      <p:sp>
        <p:nvSpPr>
          <p:cNvPr id="9" name="Text Placeholder 4"/>
          <p:cNvSpPr>
            <a:spLocks noGrp="1"/>
          </p:cNvSpPr>
          <p:nvPr>
            <p:ph idx="4294967295"/>
          </p:nvPr>
        </p:nvSpPr>
        <p:spPr>
          <a:xfrm>
            <a:off x="-600075" y="5864225"/>
            <a:ext cx="7543800" cy="549275"/>
          </a:xfrm>
        </p:spPr>
        <p:txBody>
          <a:bodyPr/>
          <a:lstStyle/>
          <a:p>
            <a:pPr marL="0" indent="0" algn="ctr">
              <a:buNone/>
            </a:pPr>
            <a:r>
              <a:rPr lang="en-US" sz="1800" dirty="0">
                <a:hlinkClick r:id="rId2"/>
              </a:rPr>
              <a:t>https://www.youtube.com/watch?v=D4pH6TxKzus</a:t>
            </a:r>
            <a:endParaRPr lang="en-US" sz="1800" dirty="0"/>
          </a:p>
          <a:p>
            <a:pPr algn="ctr"/>
            <a:endParaRPr lang="en-US" sz="1800" dirty="0"/>
          </a:p>
          <a:p>
            <a:pPr algn="ctr"/>
            <a:endParaRPr lang="en-US" dirty="0"/>
          </a:p>
        </p:txBody>
      </p:sp>
      <p:pic>
        <p:nvPicPr>
          <p:cNvPr id="10" name="Content Placeholder 8">
            <a:hlinkClick r:id="rId2"/>
          </p:cNvPr>
          <p:cNvPicPr>
            <a:picLocks noChangeAspect="1"/>
          </p:cNvPicPr>
          <p:nvPr/>
        </p:nvPicPr>
        <p:blipFill>
          <a:blip r:embed="rId3">
            <a:extLst>
              <a:ext uri="{28A0092B-C50C-407E-A947-70E740481C1C}">
                <a14:useLocalDpi xmlns:a14="http://schemas.microsoft.com/office/drawing/2010/main" val="0"/>
              </a:ext>
            </a:extLst>
          </a:blip>
          <a:srcRect t="-35" b="264"/>
          <a:stretch>
            <a:fillRect/>
          </a:stretch>
        </p:blipFill>
        <p:spPr bwMode="auto">
          <a:xfrm>
            <a:off x="2612823" y="755522"/>
            <a:ext cx="4330902" cy="3547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28503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Session Objectives</a:t>
            </a:r>
          </a:p>
        </p:txBody>
      </p:sp>
      <p:sp>
        <p:nvSpPr>
          <p:cNvPr id="3" name="Content Placeholder 2"/>
          <p:cNvSpPr>
            <a:spLocks noGrp="1"/>
          </p:cNvSpPr>
          <p:nvPr>
            <p:ph sz="half" idx="1"/>
          </p:nvPr>
        </p:nvSpPr>
        <p:spPr>
          <a:xfrm>
            <a:off x="762000" y="790831"/>
            <a:ext cx="3657600" cy="3984108"/>
          </a:xfrm>
        </p:spPr>
        <p:txBody>
          <a:bodyPr>
            <a:normAutofit/>
          </a:bodyPr>
          <a:lstStyle/>
          <a:p>
            <a:r>
              <a:rPr lang="en-US" sz="2200" b="1" dirty="0"/>
              <a:t>Content Objective</a:t>
            </a:r>
          </a:p>
          <a:p>
            <a:pPr marL="0" indent="0">
              <a:buNone/>
            </a:pPr>
            <a:r>
              <a:rPr lang="en-US" sz="2200" dirty="0" smtClean="0"/>
              <a:t>Today I </a:t>
            </a:r>
            <a:r>
              <a:rPr lang="en-US" sz="2200" u="sng" dirty="0"/>
              <a:t>examined</a:t>
            </a:r>
            <a:r>
              <a:rPr lang="en-US" sz="2200" dirty="0"/>
              <a:t> how to </a:t>
            </a:r>
            <a:r>
              <a:rPr lang="en-US" sz="2200" u="sng" dirty="0"/>
              <a:t>implement</a:t>
            </a:r>
            <a:r>
              <a:rPr lang="en-US" sz="2200" dirty="0"/>
              <a:t> the </a:t>
            </a:r>
            <a:r>
              <a:rPr lang="en-US" sz="2200" b="1" dirty="0"/>
              <a:t>ELPS</a:t>
            </a:r>
            <a:r>
              <a:rPr lang="en-US" sz="2200" dirty="0"/>
              <a:t> in all content areas and how to </a:t>
            </a:r>
            <a:r>
              <a:rPr lang="en-US" sz="2200" u="sng" dirty="0"/>
              <a:t>analyze</a:t>
            </a:r>
            <a:r>
              <a:rPr lang="en-US" sz="2200" dirty="0"/>
              <a:t> </a:t>
            </a:r>
            <a:r>
              <a:rPr lang="en-US" sz="2200" b="1" dirty="0"/>
              <a:t>TELPAS</a:t>
            </a:r>
            <a:r>
              <a:rPr lang="en-US" sz="2200" dirty="0"/>
              <a:t> data to guide instruction. I also </a:t>
            </a:r>
            <a:r>
              <a:rPr lang="en-US" sz="2200" u="sng" dirty="0"/>
              <a:t>reviewed</a:t>
            </a:r>
            <a:r>
              <a:rPr lang="en-US" sz="2200" dirty="0"/>
              <a:t> the </a:t>
            </a:r>
            <a:r>
              <a:rPr lang="en-US" sz="2200" b="1" dirty="0"/>
              <a:t>LPAC process </a:t>
            </a:r>
            <a:r>
              <a:rPr lang="en-US" sz="2200" dirty="0"/>
              <a:t>to make decisions impacting ELL instruction.</a:t>
            </a:r>
          </a:p>
          <a:p>
            <a:pPr marL="0" indent="0">
              <a:buNone/>
            </a:pPr>
            <a:endParaRPr lang="en-US" sz="2200" dirty="0"/>
          </a:p>
        </p:txBody>
      </p:sp>
      <p:sp>
        <p:nvSpPr>
          <p:cNvPr id="4" name="Content Placeholder 3"/>
          <p:cNvSpPr>
            <a:spLocks noGrp="1"/>
          </p:cNvSpPr>
          <p:nvPr>
            <p:ph sz="half" idx="2"/>
          </p:nvPr>
        </p:nvSpPr>
        <p:spPr>
          <a:xfrm>
            <a:off x="4647992" y="607950"/>
            <a:ext cx="3657600" cy="3586097"/>
          </a:xfrm>
        </p:spPr>
        <p:txBody>
          <a:bodyPr>
            <a:normAutofit/>
          </a:bodyPr>
          <a:lstStyle/>
          <a:p>
            <a:r>
              <a:rPr lang="en-US" sz="2200" b="1" dirty="0"/>
              <a:t>Language Objective</a:t>
            </a:r>
          </a:p>
          <a:p>
            <a:pPr marL="0" indent="0">
              <a:buNone/>
            </a:pPr>
            <a:r>
              <a:rPr lang="en-US" sz="2200" dirty="0" smtClean="0"/>
              <a:t>Today I </a:t>
            </a:r>
            <a:r>
              <a:rPr lang="en-US" sz="2200" u="sng" dirty="0"/>
              <a:t>shared (orally and in writing)</a:t>
            </a:r>
            <a:r>
              <a:rPr lang="en-US" sz="2200" dirty="0"/>
              <a:t> different ideas on how to </a:t>
            </a:r>
            <a:r>
              <a:rPr lang="en-US" sz="2200" b="1" dirty="0"/>
              <a:t>linguistically accommodate </a:t>
            </a:r>
            <a:r>
              <a:rPr lang="en-US" sz="2200" dirty="0"/>
              <a:t>instruction with the </a:t>
            </a:r>
            <a:r>
              <a:rPr lang="en-US" sz="2200" b="1" dirty="0"/>
              <a:t>ELPS</a:t>
            </a:r>
            <a:r>
              <a:rPr lang="en-US" sz="2200" dirty="0"/>
              <a:t> based on </a:t>
            </a:r>
            <a:r>
              <a:rPr lang="en-US" sz="2200" b="1" dirty="0"/>
              <a:t>TELPAS</a:t>
            </a:r>
            <a:r>
              <a:rPr lang="en-US" sz="2200" dirty="0"/>
              <a:t> results and the role of the </a:t>
            </a:r>
            <a:r>
              <a:rPr lang="en-US" sz="2200" b="1" dirty="0"/>
              <a:t>LPAC</a:t>
            </a:r>
            <a:r>
              <a:rPr lang="en-US" sz="2200" dirty="0"/>
              <a:t> in this process.</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8118615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Tickets Out</a:t>
            </a:r>
          </a:p>
        </p:txBody>
      </p:sp>
      <p:sp>
        <p:nvSpPr>
          <p:cNvPr id="3" name="Content Placeholder 2"/>
          <p:cNvSpPr>
            <a:spLocks noGrp="1"/>
          </p:cNvSpPr>
          <p:nvPr>
            <p:ph sz="half" idx="1"/>
          </p:nvPr>
        </p:nvSpPr>
        <p:spPr>
          <a:xfrm>
            <a:off x="4395536" y="539496"/>
            <a:ext cx="4034720" cy="3767328"/>
          </a:xfrm>
        </p:spPr>
        <p:txBody>
          <a:bodyPr>
            <a:normAutofit/>
          </a:bodyPr>
          <a:lstStyle/>
          <a:p>
            <a:pPr marL="0" indent="0">
              <a:buNone/>
            </a:pPr>
            <a:endParaRPr lang="en-US" sz="3600" dirty="0"/>
          </a:p>
          <a:p>
            <a:r>
              <a:rPr lang="en-US" sz="3600" dirty="0"/>
              <a:t>I used to think…</a:t>
            </a:r>
          </a:p>
          <a:p>
            <a:r>
              <a:rPr lang="en-US" sz="3600" dirty="0"/>
              <a:t>But now I know…</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44600" y="1182889"/>
            <a:ext cx="2692400" cy="302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5"/>
          <p:cNvSpPr>
            <a:spLocks noGrp="1"/>
          </p:cNvSpPr>
          <p:nvPr>
            <p:ph type="ftr" sz="quarter" idx="11"/>
          </p:nvPr>
        </p:nvSpPr>
        <p:spPr>
          <a:xfrm>
            <a:off x="761999" y="6208776"/>
            <a:ext cx="7668257"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0551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916" y="257939"/>
            <a:ext cx="6619244" cy="2677648"/>
          </a:xfrm>
        </p:spPr>
        <p:txBody>
          <a:bodyPr/>
          <a:lstStyle/>
          <a:p>
            <a:r>
              <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 </a:t>
            </a:r>
            <a:br>
              <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See you </a:t>
            </a:r>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tomorrow!</a:t>
            </a:r>
            <a:endPar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 Placeholder 5"/>
          <p:cNvSpPr txBox="1">
            <a:spLocks/>
          </p:cNvSpPr>
          <p:nvPr/>
        </p:nvSpPr>
        <p:spPr>
          <a:xfrm>
            <a:off x="770622" y="4068026"/>
            <a:ext cx="7606325" cy="9906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2000" b="1" dirty="0"/>
              <a:t>Karina E. Chapa, M.Ed.</a:t>
            </a:r>
          </a:p>
          <a:p>
            <a:r>
              <a:rPr lang="en-US" sz="2000" dirty="0"/>
              <a:t>Language Proficiency, </a:t>
            </a:r>
            <a:r>
              <a:rPr lang="en-US" sz="2000" dirty="0" err="1"/>
              <a:t>Biliteracy</a:t>
            </a:r>
            <a:r>
              <a:rPr lang="en-US" sz="2000" dirty="0"/>
              <a:t> and Cultural Diversity Director</a:t>
            </a:r>
          </a:p>
          <a:p>
            <a:r>
              <a:rPr lang="en-US" sz="2000" u="sng" dirty="0">
                <a:solidFill>
                  <a:srgbClr val="000000"/>
                </a:solidFill>
              </a:rPr>
              <a:t>kchapa@esc1.net</a:t>
            </a:r>
          </a:p>
          <a:p>
            <a:r>
              <a:rPr lang="en-US" sz="2000" dirty="0"/>
              <a:t>Facebook: Region One ESC Bilingual</a:t>
            </a:r>
          </a:p>
          <a:p>
            <a:r>
              <a:rPr lang="en-US" sz="2000" dirty="0"/>
              <a:t>Twitter @esc1bilingual @</a:t>
            </a:r>
            <a:r>
              <a:rPr lang="en-US" sz="2000" dirty="0" err="1"/>
              <a:t>bilingualpride</a:t>
            </a:r>
            <a:endParaRPr lang="en-US" sz="2000" dirty="0"/>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3810527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0B47870-E6B3-453C-AEBD-E49D4AE2EC9A}"/>
              </a:ext>
            </a:extLst>
          </p:cNvPr>
          <p:cNvSpPr>
            <a:spLocks noGrp="1"/>
          </p:cNvSpPr>
          <p:nvPr>
            <p:ph type="body" sz="half" idx="2"/>
          </p:nvPr>
        </p:nvSpPr>
        <p:spPr>
          <a:xfrm>
            <a:off x="762001" y="457199"/>
            <a:ext cx="2673657" cy="4930877"/>
          </a:xfrm>
        </p:spPr>
        <p:txBody>
          <a:bodyPr>
            <a:normAutofit/>
          </a:bodyPr>
          <a:lstStyle/>
          <a:p>
            <a:r>
              <a:rPr lang="en-US" sz="3200" dirty="0"/>
              <a:t>What do you remember from </a:t>
            </a:r>
            <a:r>
              <a:rPr lang="en-US" sz="3200" dirty="0" smtClean="0"/>
              <a:t>yesterday?</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7616" y="1278878"/>
            <a:ext cx="3517339" cy="4109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733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graphicFrame>
        <p:nvGraphicFramePr>
          <p:cNvPr id="6" name="Diagram 5"/>
          <p:cNvGraphicFramePr/>
          <p:nvPr>
            <p:extLst>
              <p:ext uri="{D42A27DB-BD31-4B8C-83A1-F6EECF244321}">
                <p14:modId xmlns:p14="http://schemas.microsoft.com/office/powerpoint/2010/main" val="281624372"/>
              </p:ext>
            </p:extLst>
          </p:nvPr>
        </p:nvGraphicFramePr>
        <p:xfrm>
          <a:off x="1233714" y="653143"/>
          <a:ext cx="6858000" cy="4771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3190430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999479" y="1752502"/>
          <a:ext cx="3000461" cy="3883307"/>
        </p:xfrm>
        <a:graphic>
          <a:graphicData uri="http://schemas.openxmlformats.org/presentationml/2006/ole">
            <mc:AlternateContent xmlns:mc="http://schemas.openxmlformats.org/markup-compatibility/2006">
              <mc:Choice xmlns:v="urn:schemas-microsoft-com:vml" Requires="v">
                <p:oleObj spid="_x0000_s1037" name="Acrobat Document" r:id="rId3" imgW="5829261" imgH="7543646" progId="AcroExch.Document.7">
                  <p:embed/>
                </p:oleObj>
              </mc:Choice>
              <mc:Fallback>
                <p:oleObj name="Acrobat Document" r:id="rId3" imgW="5829261" imgH="7543646" progId="AcroExch.Document.7">
                  <p:embed/>
                  <p:pic>
                    <p:nvPicPr>
                      <p:cNvPr id="0" name=""/>
                      <p:cNvPicPr/>
                      <p:nvPr/>
                    </p:nvPicPr>
                    <p:blipFill>
                      <a:blip r:embed="rId4"/>
                      <a:stretch>
                        <a:fillRect/>
                      </a:stretch>
                    </p:blipFill>
                    <p:spPr>
                      <a:xfrm>
                        <a:off x="999479" y="1752502"/>
                        <a:ext cx="3000461" cy="3883307"/>
                      </a:xfrm>
                      <a:prstGeom prst="rect">
                        <a:avLst/>
                      </a:prstGeom>
                      <a:solidFill>
                        <a:schemeClr val="bg1">
                          <a:alpha val="52000"/>
                        </a:schemeClr>
                      </a:solidFill>
                      <a:ln w="19050">
                        <a:solidFill>
                          <a:schemeClr val="accent1">
                            <a:alpha val="77000"/>
                          </a:schemeClr>
                        </a:solidFill>
                      </a:ln>
                    </p:spPr>
                  </p:pic>
                </p:oleObj>
              </mc:Fallback>
            </mc:AlternateContent>
          </a:graphicData>
        </a:graphic>
      </p:graphicFrame>
      <p:sp>
        <p:nvSpPr>
          <p:cNvPr id="3" name="Title 2"/>
          <p:cNvSpPr>
            <a:spLocks noGrp="1"/>
          </p:cNvSpPr>
          <p:nvPr>
            <p:ph type="title"/>
          </p:nvPr>
        </p:nvSpPr>
        <p:spPr>
          <a:xfrm>
            <a:off x="1995457" y="736602"/>
            <a:ext cx="5153953" cy="706964"/>
          </a:xfrm>
        </p:spPr>
        <p:txBody>
          <a:bodyPr>
            <a:normAutofit fontScale="90000"/>
          </a:bodyPr>
          <a:lstStyle/>
          <a:p>
            <a:r>
              <a:rPr lang="en-US" dirty="0"/>
              <a:t>Five SLA Hypothesis</a:t>
            </a:r>
          </a:p>
        </p:txBody>
      </p:sp>
      <p:sp>
        <p:nvSpPr>
          <p:cNvPr id="4" name="Content Placeholder 3"/>
          <p:cNvSpPr>
            <a:spLocks noGrp="1"/>
          </p:cNvSpPr>
          <p:nvPr>
            <p:ph idx="1"/>
          </p:nvPr>
        </p:nvSpPr>
        <p:spPr>
          <a:xfrm>
            <a:off x="4239167" y="1990293"/>
            <a:ext cx="4719524" cy="3416300"/>
          </a:xfrm>
        </p:spPr>
        <p:txBody>
          <a:bodyPr/>
          <a:lstStyle/>
          <a:p>
            <a:pPr>
              <a:buFont typeface="+mj-lt"/>
              <a:buAutoNum type="arabicPeriod"/>
            </a:pPr>
            <a:r>
              <a:rPr lang="en-US" sz="2400" dirty="0"/>
              <a:t>Acquisition vs Learning Hypothesis</a:t>
            </a:r>
          </a:p>
          <a:p>
            <a:pPr>
              <a:buFont typeface="+mj-lt"/>
              <a:buAutoNum type="arabicPeriod"/>
            </a:pPr>
            <a:r>
              <a:rPr lang="en-US" sz="2400" dirty="0"/>
              <a:t>Monitor Hypothesis</a:t>
            </a:r>
          </a:p>
          <a:p>
            <a:pPr>
              <a:buFont typeface="+mj-lt"/>
              <a:buAutoNum type="arabicPeriod"/>
            </a:pPr>
            <a:r>
              <a:rPr lang="en-US" sz="2400" dirty="0"/>
              <a:t>Natural Order Hypothesis</a:t>
            </a:r>
          </a:p>
          <a:p>
            <a:pPr>
              <a:buFont typeface="+mj-lt"/>
              <a:buAutoNum type="arabicPeriod"/>
            </a:pPr>
            <a:r>
              <a:rPr lang="en-US" sz="2400" dirty="0"/>
              <a:t>Input Hypothesis</a:t>
            </a:r>
          </a:p>
          <a:p>
            <a:pPr>
              <a:buFont typeface="+mj-lt"/>
              <a:buAutoNum type="arabicPeriod"/>
            </a:pPr>
            <a:r>
              <a:rPr lang="en-US" sz="2400" dirty="0"/>
              <a:t>Affective Filter Hypothesis</a:t>
            </a:r>
          </a:p>
          <a:p>
            <a:endParaRPr lang="en-US" dirty="0"/>
          </a:p>
        </p:txBody>
      </p:sp>
      <p:pic>
        <p:nvPicPr>
          <p:cNvPr id="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en-US" b="0" dirty="0"/>
              <a:t>©</a:t>
            </a:r>
            <a:r>
              <a:rPr lang="is-IS" b="0" dirty="0" smtClean="0"/>
              <a:t>2019</a:t>
            </a:r>
            <a:r>
              <a:rPr lang="en-US" b="0" dirty="0" smtClean="0"/>
              <a:t> </a:t>
            </a:r>
            <a:r>
              <a:rPr lang="en-US" b="0" dirty="0"/>
              <a:t>Region One Education Service Center</a:t>
            </a:r>
          </a:p>
        </p:txBody>
      </p:sp>
    </p:spTree>
    <p:extLst>
      <p:ext uri="{BB962C8B-B14F-4D97-AF65-F5344CB8AC3E}">
        <p14:creationId xmlns:p14="http://schemas.microsoft.com/office/powerpoint/2010/main" val="350300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3477" y="4546603"/>
            <a:ext cx="6781800" cy="1600200"/>
          </a:xfrm>
        </p:spPr>
        <p:txBody>
          <a:bodyPr>
            <a:normAutofit fontScale="90000"/>
          </a:bodyPr>
          <a:lstStyle/>
          <a:p>
            <a:r>
              <a:rPr lang="en-US" dirty="0"/>
              <a:t>Expert Jigsaw: Tree Map</a:t>
            </a:r>
          </a:p>
        </p:txBody>
      </p:sp>
      <p:graphicFrame>
        <p:nvGraphicFramePr>
          <p:cNvPr id="2" name="Diagram 1"/>
          <p:cNvGraphicFramePr/>
          <p:nvPr>
            <p:extLst/>
          </p:nvPr>
        </p:nvGraphicFramePr>
        <p:xfrm>
          <a:off x="328228" y="-1046053"/>
          <a:ext cx="8476841" cy="544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miley Face 8"/>
          <p:cNvSpPr/>
          <p:nvPr/>
        </p:nvSpPr>
        <p:spPr>
          <a:xfrm>
            <a:off x="684997" y="4087328"/>
            <a:ext cx="742081" cy="727715"/>
          </a:xfrm>
          <a:prstGeom prst="smileyFac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4" name="Group 3"/>
          <p:cNvGrpSpPr/>
          <p:nvPr/>
        </p:nvGrpSpPr>
        <p:grpSpPr>
          <a:xfrm>
            <a:off x="385311" y="3034690"/>
            <a:ext cx="8349474" cy="746542"/>
            <a:chOff x="385311" y="3220953"/>
            <a:chExt cx="8349474" cy="746542"/>
          </a:xfrm>
        </p:grpSpPr>
        <p:cxnSp>
          <p:nvCxnSpPr>
            <p:cNvPr id="6" name="Straight Connector 5"/>
            <p:cNvCxnSpPr/>
            <p:nvPr/>
          </p:nvCxnSpPr>
          <p:spPr>
            <a:xfrm>
              <a:off x="385311" y="3224916"/>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95003" y="3577081"/>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04695" y="3943515"/>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64579" y="3248896"/>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174271" y="3601061"/>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183963" y="3967495"/>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915306" y="3230069"/>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924998" y="3582234"/>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934690" y="3948668"/>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666033" y="3225511"/>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675725" y="3577676"/>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85417" y="3944110"/>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431031" y="3220953"/>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440723" y="3573118"/>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450415" y="3939552"/>
              <a:ext cx="128437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6" name="Cloud 25"/>
          <p:cNvSpPr/>
          <p:nvPr/>
        </p:nvSpPr>
        <p:spPr>
          <a:xfrm>
            <a:off x="2297595" y="4144403"/>
            <a:ext cx="1041767" cy="684909"/>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7" name="Sun 26"/>
          <p:cNvSpPr/>
          <p:nvPr/>
        </p:nvSpPr>
        <p:spPr>
          <a:xfrm>
            <a:off x="4124255" y="4030252"/>
            <a:ext cx="927600" cy="936398"/>
          </a:xfrm>
          <a:prstGeom prst="su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8" name="Lightning Bolt 27"/>
          <p:cNvSpPr/>
          <p:nvPr/>
        </p:nvSpPr>
        <p:spPr>
          <a:xfrm>
            <a:off x="5922374" y="4172942"/>
            <a:ext cx="941871" cy="741983"/>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9" name="Heart 28"/>
          <p:cNvSpPr/>
          <p:nvPr/>
        </p:nvSpPr>
        <p:spPr>
          <a:xfrm>
            <a:off x="7763302" y="4144403"/>
            <a:ext cx="784893" cy="699178"/>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2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en-US" b="0" dirty="0"/>
              <a:t>©</a:t>
            </a:r>
            <a:r>
              <a:rPr lang="is-IS" b="0" dirty="0" smtClean="0"/>
              <a:t>2019</a:t>
            </a:r>
            <a:r>
              <a:rPr lang="en-US" b="0" dirty="0" smtClean="0"/>
              <a:t> </a:t>
            </a:r>
            <a:r>
              <a:rPr lang="en-US" b="0" dirty="0"/>
              <a:t>Region One Education Service Center</a:t>
            </a:r>
          </a:p>
        </p:txBody>
      </p:sp>
    </p:spTree>
    <p:extLst>
      <p:ext uri="{BB962C8B-B14F-4D97-AF65-F5344CB8AC3E}">
        <p14:creationId xmlns:p14="http://schemas.microsoft.com/office/powerpoint/2010/main" val="1241053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Telpas-elps</a:t>
            </a:r>
            <a:r>
              <a:rPr lang="en-US" dirty="0"/>
              <a:t> connection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939342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Session Objectives</a:t>
            </a:r>
          </a:p>
        </p:txBody>
      </p:sp>
      <p:sp>
        <p:nvSpPr>
          <p:cNvPr id="3" name="Content Placeholder 2"/>
          <p:cNvSpPr>
            <a:spLocks noGrp="1"/>
          </p:cNvSpPr>
          <p:nvPr>
            <p:ph sz="half" idx="1"/>
          </p:nvPr>
        </p:nvSpPr>
        <p:spPr>
          <a:xfrm>
            <a:off x="762000" y="614825"/>
            <a:ext cx="3657600" cy="3984108"/>
          </a:xfrm>
        </p:spPr>
        <p:txBody>
          <a:bodyPr>
            <a:normAutofit/>
          </a:bodyPr>
          <a:lstStyle/>
          <a:p>
            <a:r>
              <a:rPr lang="en-US" sz="2200" b="1" dirty="0"/>
              <a:t>Content Objective</a:t>
            </a:r>
          </a:p>
          <a:p>
            <a:pPr marL="0" indent="0">
              <a:buNone/>
            </a:pPr>
            <a:r>
              <a:rPr lang="en-US" sz="2200" dirty="0"/>
              <a:t>Today </a:t>
            </a:r>
            <a:r>
              <a:rPr lang="en-US" sz="2200" dirty="0" smtClean="0"/>
              <a:t>I will </a:t>
            </a:r>
            <a:r>
              <a:rPr lang="en-US" sz="2200" u="sng" dirty="0" smtClean="0"/>
              <a:t>examine</a:t>
            </a:r>
            <a:r>
              <a:rPr lang="en-US" sz="2200" dirty="0" smtClean="0"/>
              <a:t> </a:t>
            </a:r>
            <a:r>
              <a:rPr lang="en-US" sz="2200" dirty="0"/>
              <a:t>how to </a:t>
            </a:r>
            <a:r>
              <a:rPr lang="en-US" sz="2200" u="sng" dirty="0"/>
              <a:t>implement</a:t>
            </a:r>
            <a:r>
              <a:rPr lang="en-US" sz="2200" dirty="0"/>
              <a:t> the </a:t>
            </a:r>
            <a:r>
              <a:rPr lang="en-US" sz="2200" b="1" dirty="0"/>
              <a:t>ELPS</a:t>
            </a:r>
            <a:r>
              <a:rPr lang="en-US" sz="2200" dirty="0"/>
              <a:t> in all content areas and how to </a:t>
            </a:r>
            <a:r>
              <a:rPr lang="en-US" sz="2200" u="sng" dirty="0"/>
              <a:t>analyze</a:t>
            </a:r>
            <a:r>
              <a:rPr lang="en-US" sz="2200" dirty="0"/>
              <a:t> </a:t>
            </a:r>
            <a:r>
              <a:rPr lang="en-US" sz="2200" b="1" dirty="0"/>
              <a:t>TELPAS</a:t>
            </a:r>
            <a:r>
              <a:rPr lang="en-US" sz="2200" dirty="0"/>
              <a:t> data to guide instruction. I </a:t>
            </a:r>
            <a:r>
              <a:rPr lang="en-US" sz="2200" dirty="0" smtClean="0"/>
              <a:t>will also </a:t>
            </a:r>
            <a:r>
              <a:rPr lang="en-US" sz="2200" u="sng" dirty="0" smtClean="0"/>
              <a:t>review</a:t>
            </a:r>
            <a:r>
              <a:rPr lang="en-US" sz="2200" dirty="0" smtClean="0"/>
              <a:t> </a:t>
            </a:r>
            <a:r>
              <a:rPr lang="en-US" sz="2200" dirty="0"/>
              <a:t>the </a:t>
            </a:r>
            <a:r>
              <a:rPr lang="en-US" sz="2200" b="1" dirty="0"/>
              <a:t>LPAC process </a:t>
            </a:r>
            <a:r>
              <a:rPr lang="en-US" sz="2200" dirty="0"/>
              <a:t>to make decisions impacting ELL instruction.</a:t>
            </a:r>
          </a:p>
        </p:txBody>
      </p:sp>
      <p:sp>
        <p:nvSpPr>
          <p:cNvPr id="4" name="Content Placeholder 3"/>
          <p:cNvSpPr>
            <a:spLocks noGrp="1"/>
          </p:cNvSpPr>
          <p:nvPr>
            <p:ph sz="half" idx="2"/>
          </p:nvPr>
        </p:nvSpPr>
        <p:spPr>
          <a:xfrm>
            <a:off x="4647992" y="639854"/>
            <a:ext cx="3657600" cy="3586097"/>
          </a:xfrm>
        </p:spPr>
        <p:txBody>
          <a:bodyPr>
            <a:normAutofit/>
          </a:bodyPr>
          <a:lstStyle/>
          <a:p>
            <a:r>
              <a:rPr lang="en-US" sz="2200" b="1" dirty="0"/>
              <a:t>Language Objective</a:t>
            </a:r>
          </a:p>
          <a:p>
            <a:pPr marL="0" indent="0">
              <a:buNone/>
            </a:pPr>
            <a:r>
              <a:rPr lang="en-US" sz="2200" dirty="0"/>
              <a:t>Today </a:t>
            </a:r>
            <a:r>
              <a:rPr lang="en-US" sz="2200" dirty="0" smtClean="0"/>
              <a:t>I will </a:t>
            </a:r>
            <a:r>
              <a:rPr lang="en-US" sz="2200" u="sng" dirty="0" smtClean="0"/>
              <a:t>share </a:t>
            </a:r>
            <a:r>
              <a:rPr lang="en-US" sz="2200" u="sng" dirty="0"/>
              <a:t>(orally and in writing)</a:t>
            </a:r>
            <a:r>
              <a:rPr lang="en-US" sz="2200" dirty="0"/>
              <a:t> different ideas on how to </a:t>
            </a:r>
            <a:r>
              <a:rPr lang="en-US" sz="2200" b="1" dirty="0"/>
              <a:t>linguistically accommodate </a:t>
            </a:r>
            <a:r>
              <a:rPr lang="en-US" sz="2200" dirty="0"/>
              <a:t>instruction with the </a:t>
            </a:r>
            <a:r>
              <a:rPr lang="en-US" sz="2200" b="1" dirty="0"/>
              <a:t>ELPS</a:t>
            </a:r>
            <a:r>
              <a:rPr lang="en-US" sz="2200" dirty="0"/>
              <a:t> based on </a:t>
            </a:r>
            <a:r>
              <a:rPr lang="en-US" sz="2200" b="1" dirty="0"/>
              <a:t>TELPAS</a:t>
            </a:r>
            <a:r>
              <a:rPr lang="en-US" sz="2200" dirty="0"/>
              <a:t> results and the role of the </a:t>
            </a:r>
            <a:r>
              <a:rPr lang="en-US" sz="2200" b="1" dirty="0"/>
              <a:t>LPAC</a:t>
            </a:r>
            <a:r>
              <a:rPr lang="en-US" sz="2200" dirty="0"/>
              <a:t> in this process.</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2628288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3457</TotalTime>
  <Words>1064</Words>
  <Application>Microsoft Macintosh PowerPoint</Application>
  <PresentationFormat>On-screen Show (4:3)</PresentationFormat>
  <Paragraphs>222</Paragraphs>
  <Slides>39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Helvetica</vt:lpstr>
      <vt:lpstr>Impact</vt:lpstr>
      <vt:lpstr>MS PGothic</vt:lpstr>
      <vt:lpstr>Arial</vt:lpstr>
      <vt:lpstr>Calibri</vt:lpstr>
      <vt:lpstr>ＭＳ Ｐゴシック</vt:lpstr>
      <vt:lpstr>Times New Roman</vt:lpstr>
      <vt:lpstr>Wingdings</vt:lpstr>
      <vt:lpstr>NewsPrint</vt:lpstr>
      <vt:lpstr>Acrobat Document</vt:lpstr>
      <vt:lpstr>EL Instructional Academy</vt:lpstr>
      <vt:lpstr>Intellectual Property Statement</vt:lpstr>
      <vt:lpstr>Professional Learning Essential Agreements</vt:lpstr>
      <vt:lpstr>PowerPoint Presentation</vt:lpstr>
      <vt:lpstr>AGENDA</vt:lpstr>
      <vt:lpstr>Five SLA Hypothesis</vt:lpstr>
      <vt:lpstr>Expert Jigsaw: Tree Map</vt:lpstr>
      <vt:lpstr>Telpas-elps connection</vt:lpstr>
      <vt:lpstr>Session Objectives</vt:lpstr>
      <vt:lpstr>ELPS  Anticipation Guide</vt:lpstr>
      <vt:lpstr>Statutory Requirement</vt:lpstr>
      <vt:lpstr>ELPS: How are they organized?</vt:lpstr>
      <vt:lpstr>Academic + Linguistic Proficiency</vt:lpstr>
      <vt:lpstr>TEKS vs ELPS</vt:lpstr>
      <vt:lpstr>TELPAS Levels</vt:lpstr>
      <vt:lpstr>TELPAS Domains</vt:lpstr>
      <vt:lpstr>ELPS Resources</vt:lpstr>
      <vt:lpstr>ELPS Mingle!</vt:lpstr>
      <vt:lpstr>DMAC TELPAS Reports</vt:lpstr>
      <vt:lpstr>Sample DMAC Report</vt:lpstr>
      <vt:lpstr>ELPS Online Trainings</vt:lpstr>
      <vt:lpstr>ELPS Instructional Tool</vt:lpstr>
      <vt:lpstr>TAC, Chapter 74.4 (b) (4)</vt:lpstr>
      <vt:lpstr>Second Language Acquisition</vt:lpstr>
      <vt:lpstr>PowerPoint Presentation</vt:lpstr>
      <vt:lpstr>PowerPoint Presentation</vt:lpstr>
      <vt:lpstr>Degree of Linguistic Accommodations by Domain</vt:lpstr>
      <vt:lpstr>Degree of Linguistic Accommodations by Domain</vt:lpstr>
      <vt:lpstr>Linguistic Processing Skills</vt:lpstr>
      <vt:lpstr>Providing Comprehensible Input</vt:lpstr>
      <vt:lpstr>PowerPoint Presentation</vt:lpstr>
      <vt:lpstr>PowerPoint Presentation</vt:lpstr>
      <vt:lpstr>PowerPoint Presentation</vt:lpstr>
      <vt:lpstr>EL Reclassification Criteria</vt:lpstr>
      <vt:lpstr>PowerPoint Presentation</vt:lpstr>
      <vt:lpstr>The Danger of a Single Story</vt:lpstr>
      <vt:lpstr>Session Objectives</vt:lpstr>
      <vt:lpstr>Tickets Out</vt:lpstr>
      <vt:lpstr>Thank you!  See you tomorrow!</vt:lpstr>
    </vt:vector>
  </TitlesOfParts>
  <Company>Region One ESC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Leadership Academy</dc:title>
  <dc:creator>Karina Chapa</dc:creator>
  <cp:lastModifiedBy>Microsoft Office User</cp:lastModifiedBy>
  <cp:revision>74</cp:revision>
  <dcterms:created xsi:type="dcterms:W3CDTF">2016-11-01T01:49:00Z</dcterms:created>
  <dcterms:modified xsi:type="dcterms:W3CDTF">2019-05-29T21:17:50Z</dcterms:modified>
</cp:coreProperties>
</file>